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17"/>
  </p:handoutMasterIdLst>
  <p:sldIdLst>
    <p:sldId id="263" r:id="rId2"/>
    <p:sldId id="257" r:id="rId3"/>
    <p:sldId id="267" r:id="rId4"/>
    <p:sldId id="266" r:id="rId5"/>
    <p:sldId id="268" r:id="rId6"/>
    <p:sldId id="260" r:id="rId7"/>
    <p:sldId id="271" r:id="rId8"/>
    <p:sldId id="272" r:id="rId9"/>
    <p:sldId id="273" r:id="rId10"/>
    <p:sldId id="275" r:id="rId11"/>
    <p:sldId id="269" r:id="rId12"/>
    <p:sldId id="276" r:id="rId13"/>
    <p:sldId id="277" r:id="rId14"/>
    <p:sldId id="270" r:id="rId15"/>
    <p:sldId id="261" r:id="rId16"/>
  </p:sldIdLst>
  <p:sldSz cx="9144000" cy="6858000" type="screen4x3"/>
  <p:notesSz cx="6858000" cy="9144000"/>
  <p:defaultTextStyle>
    <a:defPPr>
      <a:defRPr lang="en-US"/>
    </a:defPPr>
    <a:lvl1pPr marL="0" algn="l" defTabSz="457195" rtl="0" eaLnBrk="1" latinLnBrk="0" hangingPunct="1">
      <a:defRPr sz="1800" kern="1200">
        <a:solidFill>
          <a:schemeClr val="tx1"/>
        </a:solidFill>
        <a:latin typeface="+mn-lt"/>
        <a:ea typeface="+mn-ea"/>
        <a:cs typeface="+mn-cs"/>
      </a:defRPr>
    </a:lvl1pPr>
    <a:lvl2pPr marL="457195" algn="l" defTabSz="457195" rtl="0" eaLnBrk="1" latinLnBrk="0" hangingPunct="1">
      <a:defRPr sz="1800" kern="1200">
        <a:solidFill>
          <a:schemeClr val="tx1"/>
        </a:solidFill>
        <a:latin typeface="+mn-lt"/>
        <a:ea typeface="+mn-ea"/>
        <a:cs typeface="+mn-cs"/>
      </a:defRPr>
    </a:lvl2pPr>
    <a:lvl3pPr marL="914391" algn="l" defTabSz="457195" rtl="0" eaLnBrk="1" latinLnBrk="0" hangingPunct="1">
      <a:defRPr sz="1800" kern="1200">
        <a:solidFill>
          <a:schemeClr val="tx1"/>
        </a:solidFill>
        <a:latin typeface="+mn-lt"/>
        <a:ea typeface="+mn-ea"/>
        <a:cs typeface="+mn-cs"/>
      </a:defRPr>
    </a:lvl3pPr>
    <a:lvl4pPr marL="1371586" algn="l" defTabSz="457195" rtl="0" eaLnBrk="1" latinLnBrk="0" hangingPunct="1">
      <a:defRPr sz="1800" kern="1200">
        <a:solidFill>
          <a:schemeClr val="tx1"/>
        </a:solidFill>
        <a:latin typeface="+mn-lt"/>
        <a:ea typeface="+mn-ea"/>
        <a:cs typeface="+mn-cs"/>
      </a:defRPr>
    </a:lvl4pPr>
    <a:lvl5pPr marL="1828782" algn="l" defTabSz="457195" rtl="0" eaLnBrk="1" latinLnBrk="0" hangingPunct="1">
      <a:defRPr sz="1800" kern="1200">
        <a:solidFill>
          <a:schemeClr val="tx1"/>
        </a:solidFill>
        <a:latin typeface="+mn-lt"/>
        <a:ea typeface="+mn-ea"/>
        <a:cs typeface="+mn-cs"/>
      </a:defRPr>
    </a:lvl5pPr>
    <a:lvl6pPr marL="2285977" algn="l" defTabSz="457195" rtl="0" eaLnBrk="1" latinLnBrk="0" hangingPunct="1">
      <a:defRPr sz="1800" kern="1200">
        <a:solidFill>
          <a:schemeClr val="tx1"/>
        </a:solidFill>
        <a:latin typeface="+mn-lt"/>
        <a:ea typeface="+mn-ea"/>
        <a:cs typeface="+mn-cs"/>
      </a:defRPr>
    </a:lvl6pPr>
    <a:lvl7pPr marL="2743173" algn="l" defTabSz="457195" rtl="0" eaLnBrk="1" latinLnBrk="0" hangingPunct="1">
      <a:defRPr sz="1800" kern="1200">
        <a:solidFill>
          <a:schemeClr val="tx1"/>
        </a:solidFill>
        <a:latin typeface="+mn-lt"/>
        <a:ea typeface="+mn-ea"/>
        <a:cs typeface="+mn-cs"/>
      </a:defRPr>
    </a:lvl7pPr>
    <a:lvl8pPr marL="3200368" algn="l" defTabSz="457195" rtl="0" eaLnBrk="1" latinLnBrk="0" hangingPunct="1">
      <a:defRPr sz="1800" kern="1200">
        <a:solidFill>
          <a:schemeClr val="tx1"/>
        </a:solidFill>
        <a:latin typeface="+mn-lt"/>
        <a:ea typeface="+mn-ea"/>
        <a:cs typeface="+mn-cs"/>
      </a:defRPr>
    </a:lvl8pPr>
    <a:lvl9pPr marL="3657563" algn="l" defTabSz="45719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77" autoAdjust="0"/>
    <p:restoredTop sz="97647" autoAdjust="0"/>
  </p:normalViewPr>
  <p:slideViewPr>
    <p:cSldViewPr snapToGrid="0" snapToObjects="1">
      <p:cViewPr>
        <p:scale>
          <a:sx n="112" d="100"/>
          <a:sy n="112" d="100"/>
        </p:scale>
        <p:origin x="-2616" y="-2264"/>
      </p:cViewPr>
      <p:guideLst>
        <p:guide orient="horz" pos="2161"/>
        <p:guide pos="2881"/>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handoutMaster" Target="handoutMasters/handout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F22FDD-B1CF-C445-BA7E-148CEFEE1644}" type="doc">
      <dgm:prSet loTypeId="urn:microsoft.com/office/officeart/2005/8/layout/hProcess9" loCatId="" qsTypeId="urn:microsoft.com/office/officeart/2005/8/quickstyle/simple1" qsCatId="simple" csTypeId="urn:microsoft.com/office/officeart/2005/8/colors/accent1_2" csCatId="accent1" phldr="1"/>
      <dgm:spPr/>
      <dgm:t>
        <a:bodyPr/>
        <a:lstStyle/>
        <a:p>
          <a:endParaRPr lang="en-US"/>
        </a:p>
      </dgm:t>
    </dgm:pt>
    <dgm:pt modelId="{AD53D140-BBC2-EC42-A5BF-7F5255D65F52}">
      <dgm:prSet phldrT="[Text]"/>
      <dgm:spPr/>
      <dgm:t>
        <a:bodyPr/>
        <a:lstStyle/>
        <a:p>
          <a:r>
            <a:rPr lang="en-US"/>
            <a:t>Data Source</a:t>
          </a:r>
        </a:p>
      </dgm:t>
    </dgm:pt>
    <dgm:pt modelId="{5112F2FF-76EC-0A4F-8016-70EF51E07EA3}" type="parTrans" cxnId="{97F26CA8-6473-C241-A09B-8DAD71553825}">
      <dgm:prSet/>
      <dgm:spPr/>
      <dgm:t>
        <a:bodyPr/>
        <a:lstStyle/>
        <a:p>
          <a:endParaRPr lang="en-US"/>
        </a:p>
      </dgm:t>
    </dgm:pt>
    <dgm:pt modelId="{8D8BA632-F9C1-674A-B930-0EE962B51845}" type="sibTrans" cxnId="{97F26CA8-6473-C241-A09B-8DAD71553825}">
      <dgm:prSet/>
      <dgm:spPr/>
      <dgm:t>
        <a:bodyPr/>
        <a:lstStyle/>
        <a:p>
          <a:endParaRPr lang="en-US"/>
        </a:p>
      </dgm:t>
    </dgm:pt>
    <dgm:pt modelId="{D1E5DF45-5CDE-744B-B073-E269FE5CBE7F}">
      <dgm:prSet phldrT="[Text]"/>
      <dgm:spPr/>
      <dgm:t>
        <a:bodyPr/>
        <a:lstStyle/>
        <a:p>
          <a:r>
            <a:rPr lang="en-US"/>
            <a:t>Feature Engineering</a:t>
          </a:r>
        </a:p>
      </dgm:t>
    </dgm:pt>
    <dgm:pt modelId="{6064DB61-A206-2941-AD3A-46542ECC06A4}" type="parTrans" cxnId="{EE1A1DD4-9DB9-9D45-8F7B-073D52DF4DF4}">
      <dgm:prSet/>
      <dgm:spPr/>
      <dgm:t>
        <a:bodyPr/>
        <a:lstStyle/>
        <a:p>
          <a:endParaRPr lang="en-US"/>
        </a:p>
      </dgm:t>
    </dgm:pt>
    <dgm:pt modelId="{B8C6BCE9-BFB5-804A-96FA-46C7ADAC1C9B}" type="sibTrans" cxnId="{EE1A1DD4-9DB9-9D45-8F7B-073D52DF4DF4}">
      <dgm:prSet/>
      <dgm:spPr/>
      <dgm:t>
        <a:bodyPr/>
        <a:lstStyle/>
        <a:p>
          <a:endParaRPr lang="en-US"/>
        </a:p>
      </dgm:t>
    </dgm:pt>
    <dgm:pt modelId="{6BB43B84-9F0A-7948-9226-59B60C1509C9}">
      <dgm:prSet phldrT="[Text]"/>
      <dgm:spPr/>
      <dgm:t>
        <a:bodyPr/>
        <a:lstStyle/>
        <a:p>
          <a:r>
            <a:rPr lang="en-US"/>
            <a:t>Model Training &amp; Updating</a:t>
          </a:r>
        </a:p>
      </dgm:t>
    </dgm:pt>
    <dgm:pt modelId="{4477370D-FAFA-BC44-B41C-1D53C6A957B4}" type="parTrans" cxnId="{11425515-6E9E-6046-918D-C772F48C8CCB}">
      <dgm:prSet/>
      <dgm:spPr/>
      <dgm:t>
        <a:bodyPr/>
        <a:lstStyle/>
        <a:p>
          <a:endParaRPr lang="en-US"/>
        </a:p>
      </dgm:t>
    </dgm:pt>
    <dgm:pt modelId="{0FECC4F8-C5CB-6A4B-B8E4-D87F0D62E763}" type="sibTrans" cxnId="{11425515-6E9E-6046-918D-C772F48C8CCB}">
      <dgm:prSet/>
      <dgm:spPr/>
      <dgm:t>
        <a:bodyPr/>
        <a:lstStyle/>
        <a:p>
          <a:endParaRPr lang="en-US"/>
        </a:p>
      </dgm:t>
    </dgm:pt>
    <dgm:pt modelId="{ACB1F4CF-6742-8F43-8D3F-ABBB46F65871}">
      <dgm:prSet/>
      <dgm:spPr/>
      <dgm:t>
        <a:bodyPr/>
        <a:lstStyle/>
        <a:p>
          <a:r>
            <a:rPr lang="en-US"/>
            <a:t>Predicting by Latest Model</a:t>
          </a:r>
        </a:p>
      </dgm:t>
    </dgm:pt>
    <dgm:pt modelId="{23D30ED9-BA17-1246-A425-30332850060E}" type="parTrans" cxnId="{271DDB7E-C124-1B4E-9398-A659BE3903EB}">
      <dgm:prSet/>
      <dgm:spPr/>
      <dgm:t>
        <a:bodyPr/>
        <a:lstStyle/>
        <a:p>
          <a:endParaRPr lang="en-US"/>
        </a:p>
      </dgm:t>
    </dgm:pt>
    <dgm:pt modelId="{9EC867E6-B909-3742-866D-2075EF074871}" type="sibTrans" cxnId="{271DDB7E-C124-1B4E-9398-A659BE3903EB}">
      <dgm:prSet/>
      <dgm:spPr/>
      <dgm:t>
        <a:bodyPr/>
        <a:lstStyle/>
        <a:p>
          <a:endParaRPr lang="en-US"/>
        </a:p>
      </dgm:t>
    </dgm:pt>
    <dgm:pt modelId="{7003F242-420C-7449-8990-16BF775EDE2B}">
      <dgm:prSet/>
      <dgm:spPr/>
      <dgm:t>
        <a:bodyPr/>
        <a:lstStyle/>
        <a:p>
          <a:r>
            <a:rPr lang="en-US"/>
            <a:t>Output Predictions</a:t>
          </a:r>
        </a:p>
      </dgm:t>
    </dgm:pt>
    <dgm:pt modelId="{9B00A0B4-86F8-9D4E-A89B-61C9AA1E182C}" type="parTrans" cxnId="{1F26793D-354E-8B4B-926E-3E68C1518140}">
      <dgm:prSet/>
      <dgm:spPr/>
      <dgm:t>
        <a:bodyPr/>
        <a:lstStyle/>
        <a:p>
          <a:endParaRPr lang="en-US"/>
        </a:p>
      </dgm:t>
    </dgm:pt>
    <dgm:pt modelId="{713A586B-3E30-5543-B8BC-1EBDD2633BE5}" type="sibTrans" cxnId="{1F26793D-354E-8B4B-926E-3E68C1518140}">
      <dgm:prSet/>
      <dgm:spPr/>
      <dgm:t>
        <a:bodyPr/>
        <a:lstStyle/>
        <a:p>
          <a:endParaRPr lang="en-US"/>
        </a:p>
      </dgm:t>
    </dgm:pt>
    <dgm:pt modelId="{8EB8F308-DE9B-9744-BF83-BFD4A00CA128}" type="pres">
      <dgm:prSet presAssocID="{3BF22FDD-B1CF-C445-BA7E-148CEFEE1644}" presName="CompostProcess" presStyleCnt="0">
        <dgm:presLayoutVars>
          <dgm:dir/>
          <dgm:resizeHandles val="exact"/>
        </dgm:presLayoutVars>
      </dgm:prSet>
      <dgm:spPr/>
      <dgm:t>
        <a:bodyPr/>
        <a:lstStyle/>
        <a:p>
          <a:endParaRPr lang="en-US"/>
        </a:p>
      </dgm:t>
    </dgm:pt>
    <dgm:pt modelId="{A1983B1B-BD73-F64A-84AF-CB78ED361176}" type="pres">
      <dgm:prSet presAssocID="{3BF22FDD-B1CF-C445-BA7E-148CEFEE1644}" presName="arrow" presStyleLbl="bgShp" presStyleIdx="0" presStyleCnt="1"/>
      <dgm:spPr/>
      <dgm:t>
        <a:bodyPr/>
        <a:lstStyle/>
        <a:p>
          <a:endParaRPr lang="en-US"/>
        </a:p>
      </dgm:t>
    </dgm:pt>
    <dgm:pt modelId="{D26DEBD3-1039-A043-A876-94B72A96F3FB}" type="pres">
      <dgm:prSet presAssocID="{3BF22FDD-B1CF-C445-BA7E-148CEFEE1644}" presName="linearProcess" presStyleCnt="0"/>
      <dgm:spPr/>
    </dgm:pt>
    <dgm:pt modelId="{26336ADC-5C6C-9F49-8177-54FBE12FF656}" type="pres">
      <dgm:prSet presAssocID="{AD53D140-BBC2-EC42-A5BF-7F5255D65F52}" presName="textNode" presStyleLbl="node1" presStyleIdx="0" presStyleCnt="5">
        <dgm:presLayoutVars>
          <dgm:bulletEnabled val="1"/>
        </dgm:presLayoutVars>
      </dgm:prSet>
      <dgm:spPr/>
      <dgm:t>
        <a:bodyPr/>
        <a:lstStyle/>
        <a:p>
          <a:endParaRPr lang="en-US"/>
        </a:p>
      </dgm:t>
    </dgm:pt>
    <dgm:pt modelId="{9F7C5A23-BD25-3044-8098-629DF2CA67D0}" type="pres">
      <dgm:prSet presAssocID="{8D8BA632-F9C1-674A-B930-0EE962B51845}" presName="sibTrans" presStyleCnt="0"/>
      <dgm:spPr/>
    </dgm:pt>
    <dgm:pt modelId="{5D42C88E-61DC-2546-BEF9-B24C31D14DE4}" type="pres">
      <dgm:prSet presAssocID="{D1E5DF45-5CDE-744B-B073-E269FE5CBE7F}" presName="textNode" presStyleLbl="node1" presStyleIdx="1" presStyleCnt="5">
        <dgm:presLayoutVars>
          <dgm:bulletEnabled val="1"/>
        </dgm:presLayoutVars>
      </dgm:prSet>
      <dgm:spPr/>
      <dgm:t>
        <a:bodyPr/>
        <a:lstStyle/>
        <a:p>
          <a:endParaRPr lang="en-US"/>
        </a:p>
      </dgm:t>
    </dgm:pt>
    <dgm:pt modelId="{DDD940A9-308A-CC41-A85F-EBD30D98D543}" type="pres">
      <dgm:prSet presAssocID="{B8C6BCE9-BFB5-804A-96FA-46C7ADAC1C9B}" presName="sibTrans" presStyleCnt="0"/>
      <dgm:spPr/>
    </dgm:pt>
    <dgm:pt modelId="{0CC335F5-9709-EF44-AA7E-863010BBB662}" type="pres">
      <dgm:prSet presAssocID="{6BB43B84-9F0A-7948-9226-59B60C1509C9}" presName="textNode" presStyleLbl="node1" presStyleIdx="2" presStyleCnt="5">
        <dgm:presLayoutVars>
          <dgm:bulletEnabled val="1"/>
        </dgm:presLayoutVars>
      </dgm:prSet>
      <dgm:spPr/>
      <dgm:t>
        <a:bodyPr/>
        <a:lstStyle/>
        <a:p>
          <a:endParaRPr lang="en-US"/>
        </a:p>
      </dgm:t>
    </dgm:pt>
    <dgm:pt modelId="{4804C0B7-1ED9-2D4E-BED1-3CB42EAD0210}" type="pres">
      <dgm:prSet presAssocID="{0FECC4F8-C5CB-6A4B-B8E4-D87F0D62E763}" presName="sibTrans" presStyleCnt="0"/>
      <dgm:spPr/>
    </dgm:pt>
    <dgm:pt modelId="{C29D432A-D021-5D48-B44F-14F2CCF42F54}" type="pres">
      <dgm:prSet presAssocID="{ACB1F4CF-6742-8F43-8D3F-ABBB46F65871}" presName="textNode" presStyleLbl="node1" presStyleIdx="3" presStyleCnt="5">
        <dgm:presLayoutVars>
          <dgm:bulletEnabled val="1"/>
        </dgm:presLayoutVars>
      </dgm:prSet>
      <dgm:spPr/>
      <dgm:t>
        <a:bodyPr/>
        <a:lstStyle/>
        <a:p>
          <a:endParaRPr lang="en-US"/>
        </a:p>
      </dgm:t>
    </dgm:pt>
    <dgm:pt modelId="{BC62801F-2D9F-254A-99FE-174657FD0055}" type="pres">
      <dgm:prSet presAssocID="{9EC867E6-B909-3742-866D-2075EF074871}" presName="sibTrans" presStyleCnt="0"/>
      <dgm:spPr/>
    </dgm:pt>
    <dgm:pt modelId="{63AE25B7-B638-FB41-8DF2-4E2EED53F276}" type="pres">
      <dgm:prSet presAssocID="{7003F242-420C-7449-8990-16BF775EDE2B}" presName="textNode" presStyleLbl="node1" presStyleIdx="4" presStyleCnt="5">
        <dgm:presLayoutVars>
          <dgm:bulletEnabled val="1"/>
        </dgm:presLayoutVars>
      </dgm:prSet>
      <dgm:spPr/>
      <dgm:t>
        <a:bodyPr/>
        <a:lstStyle/>
        <a:p>
          <a:endParaRPr lang="en-US"/>
        </a:p>
      </dgm:t>
    </dgm:pt>
  </dgm:ptLst>
  <dgm:cxnLst>
    <dgm:cxn modelId="{F165C471-C350-3142-BBDA-A49AC0182C2B}" type="presOf" srcId="{D1E5DF45-5CDE-744B-B073-E269FE5CBE7F}" destId="{5D42C88E-61DC-2546-BEF9-B24C31D14DE4}" srcOrd="0" destOrd="0" presId="urn:microsoft.com/office/officeart/2005/8/layout/hProcess9"/>
    <dgm:cxn modelId="{271DDB7E-C124-1B4E-9398-A659BE3903EB}" srcId="{3BF22FDD-B1CF-C445-BA7E-148CEFEE1644}" destId="{ACB1F4CF-6742-8F43-8D3F-ABBB46F65871}" srcOrd="3" destOrd="0" parTransId="{23D30ED9-BA17-1246-A425-30332850060E}" sibTransId="{9EC867E6-B909-3742-866D-2075EF074871}"/>
    <dgm:cxn modelId="{97F26CA8-6473-C241-A09B-8DAD71553825}" srcId="{3BF22FDD-B1CF-C445-BA7E-148CEFEE1644}" destId="{AD53D140-BBC2-EC42-A5BF-7F5255D65F52}" srcOrd="0" destOrd="0" parTransId="{5112F2FF-76EC-0A4F-8016-70EF51E07EA3}" sibTransId="{8D8BA632-F9C1-674A-B930-0EE962B51845}"/>
    <dgm:cxn modelId="{D0FB5D5D-43E3-1842-885D-EBE66D429F3B}" type="presOf" srcId="{6BB43B84-9F0A-7948-9226-59B60C1509C9}" destId="{0CC335F5-9709-EF44-AA7E-863010BBB662}" srcOrd="0" destOrd="0" presId="urn:microsoft.com/office/officeart/2005/8/layout/hProcess9"/>
    <dgm:cxn modelId="{56FD3D22-0F74-264D-B1C6-37AF6AE82A0C}" type="presOf" srcId="{3BF22FDD-B1CF-C445-BA7E-148CEFEE1644}" destId="{8EB8F308-DE9B-9744-BF83-BFD4A00CA128}" srcOrd="0" destOrd="0" presId="urn:microsoft.com/office/officeart/2005/8/layout/hProcess9"/>
    <dgm:cxn modelId="{11425515-6E9E-6046-918D-C772F48C8CCB}" srcId="{3BF22FDD-B1CF-C445-BA7E-148CEFEE1644}" destId="{6BB43B84-9F0A-7948-9226-59B60C1509C9}" srcOrd="2" destOrd="0" parTransId="{4477370D-FAFA-BC44-B41C-1D53C6A957B4}" sibTransId="{0FECC4F8-C5CB-6A4B-B8E4-D87F0D62E763}"/>
    <dgm:cxn modelId="{1F26793D-354E-8B4B-926E-3E68C1518140}" srcId="{3BF22FDD-B1CF-C445-BA7E-148CEFEE1644}" destId="{7003F242-420C-7449-8990-16BF775EDE2B}" srcOrd="4" destOrd="0" parTransId="{9B00A0B4-86F8-9D4E-A89B-61C9AA1E182C}" sibTransId="{713A586B-3E30-5543-B8BC-1EBDD2633BE5}"/>
    <dgm:cxn modelId="{EE1A1DD4-9DB9-9D45-8F7B-073D52DF4DF4}" srcId="{3BF22FDD-B1CF-C445-BA7E-148CEFEE1644}" destId="{D1E5DF45-5CDE-744B-B073-E269FE5CBE7F}" srcOrd="1" destOrd="0" parTransId="{6064DB61-A206-2941-AD3A-46542ECC06A4}" sibTransId="{B8C6BCE9-BFB5-804A-96FA-46C7ADAC1C9B}"/>
    <dgm:cxn modelId="{CB1BB89A-EA65-2B4B-9815-6B212F094CDE}" type="presOf" srcId="{ACB1F4CF-6742-8F43-8D3F-ABBB46F65871}" destId="{C29D432A-D021-5D48-B44F-14F2CCF42F54}" srcOrd="0" destOrd="0" presId="urn:microsoft.com/office/officeart/2005/8/layout/hProcess9"/>
    <dgm:cxn modelId="{75A0A05C-D80E-1449-A647-252545BFA2E8}" type="presOf" srcId="{7003F242-420C-7449-8990-16BF775EDE2B}" destId="{63AE25B7-B638-FB41-8DF2-4E2EED53F276}" srcOrd="0" destOrd="0" presId="urn:microsoft.com/office/officeart/2005/8/layout/hProcess9"/>
    <dgm:cxn modelId="{BB36C54E-06E0-8448-A12A-0AD1F21835C0}" type="presOf" srcId="{AD53D140-BBC2-EC42-A5BF-7F5255D65F52}" destId="{26336ADC-5C6C-9F49-8177-54FBE12FF656}" srcOrd="0" destOrd="0" presId="urn:microsoft.com/office/officeart/2005/8/layout/hProcess9"/>
    <dgm:cxn modelId="{D3066865-321B-494F-AB50-E1C1C7E6D4A0}" type="presParOf" srcId="{8EB8F308-DE9B-9744-BF83-BFD4A00CA128}" destId="{A1983B1B-BD73-F64A-84AF-CB78ED361176}" srcOrd="0" destOrd="0" presId="urn:microsoft.com/office/officeart/2005/8/layout/hProcess9"/>
    <dgm:cxn modelId="{DA5A207F-0F09-B845-9268-0AAB254802B3}" type="presParOf" srcId="{8EB8F308-DE9B-9744-BF83-BFD4A00CA128}" destId="{D26DEBD3-1039-A043-A876-94B72A96F3FB}" srcOrd="1" destOrd="0" presId="urn:microsoft.com/office/officeart/2005/8/layout/hProcess9"/>
    <dgm:cxn modelId="{08BDFF74-6553-8840-806B-4215264DA565}" type="presParOf" srcId="{D26DEBD3-1039-A043-A876-94B72A96F3FB}" destId="{26336ADC-5C6C-9F49-8177-54FBE12FF656}" srcOrd="0" destOrd="0" presId="urn:microsoft.com/office/officeart/2005/8/layout/hProcess9"/>
    <dgm:cxn modelId="{4CECF25D-4D8B-1242-81DA-F8E96D326EB9}" type="presParOf" srcId="{D26DEBD3-1039-A043-A876-94B72A96F3FB}" destId="{9F7C5A23-BD25-3044-8098-629DF2CA67D0}" srcOrd="1" destOrd="0" presId="urn:microsoft.com/office/officeart/2005/8/layout/hProcess9"/>
    <dgm:cxn modelId="{D231B395-DC17-494C-BBBA-1CB24B5D763C}" type="presParOf" srcId="{D26DEBD3-1039-A043-A876-94B72A96F3FB}" destId="{5D42C88E-61DC-2546-BEF9-B24C31D14DE4}" srcOrd="2" destOrd="0" presId="urn:microsoft.com/office/officeart/2005/8/layout/hProcess9"/>
    <dgm:cxn modelId="{2317BD0A-50B7-5748-A1A3-200596FB7A80}" type="presParOf" srcId="{D26DEBD3-1039-A043-A876-94B72A96F3FB}" destId="{DDD940A9-308A-CC41-A85F-EBD30D98D543}" srcOrd="3" destOrd="0" presId="urn:microsoft.com/office/officeart/2005/8/layout/hProcess9"/>
    <dgm:cxn modelId="{A75D2CDA-D810-3242-BA62-8153CF411766}" type="presParOf" srcId="{D26DEBD3-1039-A043-A876-94B72A96F3FB}" destId="{0CC335F5-9709-EF44-AA7E-863010BBB662}" srcOrd="4" destOrd="0" presId="urn:microsoft.com/office/officeart/2005/8/layout/hProcess9"/>
    <dgm:cxn modelId="{5E258FFB-350E-C94D-86C4-74983B232C69}" type="presParOf" srcId="{D26DEBD3-1039-A043-A876-94B72A96F3FB}" destId="{4804C0B7-1ED9-2D4E-BED1-3CB42EAD0210}" srcOrd="5" destOrd="0" presId="urn:microsoft.com/office/officeart/2005/8/layout/hProcess9"/>
    <dgm:cxn modelId="{838ABEBC-66AD-0B4E-9DE1-DF46263D1224}" type="presParOf" srcId="{D26DEBD3-1039-A043-A876-94B72A96F3FB}" destId="{C29D432A-D021-5D48-B44F-14F2CCF42F54}" srcOrd="6" destOrd="0" presId="urn:microsoft.com/office/officeart/2005/8/layout/hProcess9"/>
    <dgm:cxn modelId="{849A2D53-DA1D-F74D-957F-D0129E28CC1A}" type="presParOf" srcId="{D26DEBD3-1039-A043-A876-94B72A96F3FB}" destId="{BC62801F-2D9F-254A-99FE-174657FD0055}" srcOrd="7" destOrd="0" presId="urn:microsoft.com/office/officeart/2005/8/layout/hProcess9"/>
    <dgm:cxn modelId="{A8755454-91A8-9940-9FE2-ED2532C1D630}" type="presParOf" srcId="{D26DEBD3-1039-A043-A876-94B72A96F3FB}" destId="{63AE25B7-B638-FB41-8DF2-4E2EED53F276}"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F22FDD-B1CF-C445-BA7E-148CEFEE1644}" type="doc">
      <dgm:prSet loTypeId="urn:microsoft.com/office/officeart/2005/8/layout/hProcess9" loCatId="" qsTypeId="urn:microsoft.com/office/officeart/2005/8/quickstyle/simple1" qsCatId="simple" csTypeId="urn:microsoft.com/office/officeart/2005/8/colors/accent1_2" csCatId="accent1" phldr="1"/>
      <dgm:spPr/>
      <dgm:t>
        <a:bodyPr/>
        <a:lstStyle/>
        <a:p>
          <a:endParaRPr lang="en-US"/>
        </a:p>
      </dgm:t>
    </dgm:pt>
    <dgm:pt modelId="{AD53D140-BBC2-EC42-A5BF-7F5255D65F52}">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a:t>Data Source</a:t>
          </a:r>
        </a:p>
      </dgm:t>
    </dgm:pt>
    <dgm:pt modelId="{5112F2FF-76EC-0A4F-8016-70EF51E07EA3}" type="parTrans" cxnId="{97F26CA8-6473-C241-A09B-8DAD71553825}">
      <dgm:prSet/>
      <dgm:spPr/>
      <dgm:t>
        <a:bodyPr/>
        <a:lstStyle/>
        <a:p>
          <a:endParaRPr lang="en-US"/>
        </a:p>
      </dgm:t>
    </dgm:pt>
    <dgm:pt modelId="{8D8BA632-F9C1-674A-B930-0EE962B51845}" type="sibTrans" cxnId="{97F26CA8-6473-C241-A09B-8DAD71553825}">
      <dgm:prSet/>
      <dgm:spPr/>
      <dgm:t>
        <a:bodyPr/>
        <a:lstStyle/>
        <a:p>
          <a:endParaRPr lang="en-US"/>
        </a:p>
      </dgm:t>
    </dgm:pt>
    <dgm:pt modelId="{D1E5DF45-5CDE-744B-B073-E269FE5CBE7F}">
      <dgm:prSet phldrT="[Text]"/>
      <dgm:spPr/>
      <dgm:t>
        <a:bodyPr/>
        <a:lstStyle/>
        <a:p>
          <a:r>
            <a:rPr lang="en-US"/>
            <a:t>Feature Engineering</a:t>
          </a:r>
        </a:p>
      </dgm:t>
    </dgm:pt>
    <dgm:pt modelId="{6064DB61-A206-2941-AD3A-46542ECC06A4}" type="parTrans" cxnId="{EE1A1DD4-9DB9-9D45-8F7B-073D52DF4DF4}">
      <dgm:prSet/>
      <dgm:spPr/>
      <dgm:t>
        <a:bodyPr/>
        <a:lstStyle/>
        <a:p>
          <a:endParaRPr lang="en-US"/>
        </a:p>
      </dgm:t>
    </dgm:pt>
    <dgm:pt modelId="{B8C6BCE9-BFB5-804A-96FA-46C7ADAC1C9B}" type="sibTrans" cxnId="{EE1A1DD4-9DB9-9D45-8F7B-073D52DF4DF4}">
      <dgm:prSet/>
      <dgm:spPr/>
      <dgm:t>
        <a:bodyPr/>
        <a:lstStyle/>
        <a:p>
          <a:endParaRPr lang="en-US"/>
        </a:p>
      </dgm:t>
    </dgm:pt>
    <dgm:pt modelId="{6BB43B84-9F0A-7948-9226-59B60C1509C9}">
      <dgm:prSet phldrT="[Text]"/>
      <dgm:spPr/>
      <dgm:t>
        <a:bodyPr/>
        <a:lstStyle/>
        <a:p>
          <a:r>
            <a:rPr lang="en-US"/>
            <a:t>Model Training &amp; Updating</a:t>
          </a:r>
        </a:p>
      </dgm:t>
    </dgm:pt>
    <dgm:pt modelId="{4477370D-FAFA-BC44-B41C-1D53C6A957B4}" type="parTrans" cxnId="{11425515-6E9E-6046-918D-C772F48C8CCB}">
      <dgm:prSet/>
      <dgm:spPr/>
      <dgm:t>
        <a:bodyPr/>
        <a:lstStyle/>
        <a:p>
          <a:endParaRPr lang="en-US"/>
        </a:p>
      </dgm:t>
    </dgm:pt>
    <dgm:pt modelId="{0FECC4F8-C5CB-6A4B-B8E4-D87F0D62E763}" type="sibTrans" cxnId="{11425515-6E9E-6046-918D-C772F48C8CCB}">
      <dgm:prSet/>
      <dgm:spPr/>
      <dgm:t>
        <a:bodyPr/>
        <a:lstStyle/>
        <a:p>
          <a:endParaRPr lang="en-US"/>
        </a:p>
      </dgm:t>
    </dgm:pt>
    <dgm:pt modelId="{ACB1F4CF-6742-8F43-8D3F-ABBB46F65871}">
      <dgm:prSet/>
      <dgm:spPr/>
      <dgm:t>
        <a:bodyPr/>
        <a:lstStyle/>
        <a:p>
          <a:r>
            <a:rPr lang="en-US"/>
            <a:t>Predicting by Latest Model</a:t>
          </a:r>
        </a:p>
      </dgm:t>
    </dgm:pt>
    <dgm:pt modelId="{23D30ED9-BA17-1246-A425-30332850060E}" type="parTrans" cxnId="{271DDB7E-C124-1B4E-9398-A659BE3903EB}">
      <dgm:prSet/>
      <dgm:spPr/>
      <dgm:t>
        <a:bodyPr/>
        <a:lstStyle/>
        <a:p>
          <a:endParaRPr lang="en-US"/>
        </a:p>
      </dgm:t>
    </dgm:pt>
    <dgm:pt modelId="{9EC867E6-B909-3742-866D-2075EF074871}" type="sibTrans" cxnId="{271DDB7E-C124-1B4E-9398-A659BE3903EB}">
      <dgm:prSet/>
      <dgm:spPr/>
      <dgm:t>
        <a:bodyPr/>
        <a:lstStyle/>
        <a:p>
          <a:endParaRPr lang="en-US"/>
        </a:p>
      </dgm:t>
    </dgm:pt>
    <dgm:pt modelId="{7003F242-420C-7449-8990-16BF775EDE2B}">
      <dgm:prSet/>
      <dgm:spPr/>
      <dgm:t>
        <a:bodyPr/>
        <a:lstStyle/>
        <a:p>
          <a:r>
            <a:rPr lang="en-US"/>
            <a:t>Output Predictions</a:t>
          </a:r>
        </a:p>
      </dgm:t>
    </dgm:pt>
    <dgm:pt modelId="{9B00A0B4-86F8-9D4E-A89B-61C9AA1E182C}" type="parTrans" cxnId="{1F26793D-354E-8B4B-926E-3E68C1518140}">
      <dgm:prSet/>
      <dgm:spPr/>
      <dgm:t>
        <a:bodyPr/>
        <a:lstStyle/>
        <a:p>
          <a:endParaRPr lang="en-US"/>
        </a:p>
      </dgm:t>
    </dgm:pt>
    <dgm:pt modelId="{713A586B-3E30-5543-B8BC-1EBDD2633BE5}" type="sibTrans" cxnId="{1F26793D-354E-8B4B-926E-3E68C1518140}">
      <dgm:prSet/>
      <dgm:spPr/>
      <dgm:t>
        <a:bodyPr/>
        <a:lstStyle/>
        <a:p>
          <a:endParaRPr lang="en-US"/>
        </a:p>
      </dgm:t>
    </dgm:pt>
    <dgm:pt modelId="{8EB8F308-DE9B-9744-BF83-BFD4A00CA128}" type="pres">
      <dgm:prSet presAssocID="{3BF22FDD-B1CF-C445-BA7E-148CEFEE1644}" presName="CompostProcess" presStyleCnt="0">
        <dgm:presLayoutVars>
          <dgm:dir/>
          <dgm:resizeHandles val="exact"/>
        </dgm:presLayoutVars>
      </dgm:prSet>
      <dgm:spPr/>
      <dgm:t>
        <a:bodyPr/>
        <a:lstStyle/>
        <a:p>
          <a:endParaRPr lang="en-US"/>
        </a:p>
      </dgm:t>
    </dgm:pt>
    <dgm:pt modelId="{A1983B1B-BD73-F64A-84AF-CB78ED361176}" type="pres">
      <dgm:prSet presAssocID="{3BF22FDD-B1CF-C445-BA7E-148CEFEE1644}" presName="arrow" presStyleLbl="bgShp" presStyleIdx="0" presStyleCnt="1"/>
      <dgm:spPr/>
      <dgm:t>
        <a:bodyPr/>
        <a:lstStyle/>
        <a:p>
          <a:endParaRPr lang="en-US"/>
        </a:p>
      </dgm:t>
    </dgm:pt>
    <dgm:pt modelId="{D26DEBD3-1039-A043-A876-94B72A96F3FB}" type="pres">
      <dgm:prSet presAssocID="{3BF22FDD-B1CF-C445-BA7E-148CEFEE1644}" presName="linearProcess" presStyleCnt="0"/>
      <dgm:spPr/>
    </dgm:pt>
    <dgm:pt modelId="{26336ADC-5C6C-9F49-8177-54FBE12FF656}" type="pres">
      <dgm:prSet presAssocID="{AD53D140-BBC2-EC42-A5BF-7F5255D65F52}" presName="textNode" presStyleLbl="node1" presStyleIdx="0" presStyleCnt="5">
        <dgm:presLayoutVars>
          <dgm:bulletEnabled val="1"/>
        </dgm:presLayoutVars>
      </dgm:prSet>
      <dgm:spPr/>
      <dgm:t>
        <a:bodyPr/>
        <a:lstStyle/>
        <a:p>
          <a:endParaRPr lang="en-US"/>
        </a:p>
      </dgm:t>
    </dgm:pt>
    <dgm:pt modelId="{9F7C5A23-BD25-3044-8098-629DF2CA67D0}" type="pres">
      <dgm:prSet presAssocID="{8D8BA632-F9C1-674A-B930-0EE962B51845}" presName="sibTrans" presStyleCnt="0"/>
      <dgm:spPr/>
    </dgm:pt>
    <dgm:pt modelId="{5D42C88E-61DC-2546-BEF9-B24C31D14DE4}" type="pres">
      <dgm:prSet presAssocID="{D1E5DF45-5CDE-744B-B073-E269FE5CBE7F}" presName="textNode" presStyleLbl="node1" presStyleIdx="1" presStyleCnt="5">
        <dgm:presLayoutVars>
          <dgm:bulletEnabled val="1"/>
        </dgm:presLayoutVars>
      </dgm:prSet>
      <dgm:spPr/>
      <dgm:t>
        <a:bodyPr/>
        <a:lstStyle/>
        <a:p>
          <a:endParaRPr lang="en-US"/>
        </a:p>
      </dgm:t>
    </dgm:pt>
    <dgm:pt modelId="{DDD940A9-308A-CC41-A85F-EBD30D98D543}" type="pres">
      <dgm:prSet presAssocID="{B8C6BCE9-BFB5-804A-96FA-46C7ADAC1C9B}" presName="sibTrans" presStyleCnt="0"/>
      <dgm:spPr/>
    </dgm:pt>
    <dgm:pt modelId="{0CC335F5-9709-EF44-AA7E-863010BBB662}" type="pres">
      <dgm:prSet presAssocID="{6BB43B84-9F0A-7948-9226-59B60C1509C9}" presName="textNode" presStyleLbl="node1" presStyleIdx="2" presStyleCnt="5">
        <dgm:presLayoutVars>
          <dgm:bulletEnabled val="1"/>
        </dgm:presLayoutVars>
      </dgm:prSet>
      <dgm:spPr/>
      <dgm:t>
        <a:bodyPr/>
        <a:lstStyle/>
        <a:p>
          <a:endParaRPr lang="en-US"/>
        </a:p>
      </dgm:t>
    </dgm:pt>
    <dgm:pt modelId="{4804C0B7-1ED9-2D4E-BED1-3CB42EAD0210}" type="pres">
      <dgm:prSet presAssocID="{0FECC4F8-C5CB-6A4B-B8E4-D87F0D62E763}" presName="sibTrans" presStyleCnt="0"/>
      <dgm:spPr/>
    </dgm:pt>
    <dgm:pt modelId="{C29D432A-D021-5D48-B44F-14F2CCF42F54}" type="pres">
      <dgm:prSet presAssocID="{ACB1F4CF-6742-8F43-8D3F-ABBB46F65871}" presName="textNode" presStyleLbl="node1" presStyleIdx="3" presStyleCnt="5">
        <dgm:presLayoutVars>
          <dgm:bulletEnabled val="1"/>
        </dgm:presLayoutVars>
      </dgm:prSet>
      <dgm:spPr/>
      <dgm:t>
        <a:bodyPr/>
        <a:lstStyle/>
        <a:p>
          <a:endParaRPr lang="en-US"/>
        </a:p>
      </dgm:t>
    </dgm:pt>
    <dgm:pt modelId="{BC62801F-2D9F-254A-99FE-174657FD0055}" type="pres">
      <dgm:prSet presAssocID="{9EC867E6-B909-3742-866D-2075EF074871}" presName="sibTrans" presStyleCnt="0"/>
      <dgm:spPr/>
    </dgm:pt>
    <dgm:pt modelId="{63AE25B7-B638-FB41-8DF2-4E2EED53F276}" type="pres">
      <dgm:prSet presAssocID="{7003F242-420C-7449-8990-16BF775EDE2B}" presName="textNode" presStyleLbl="node1" presStyleIdx="4" presStyleCnt="5">
        <dgm:presLayoutVars>
          <dgm:bulletEnabled val="1"/>
        </dgm:presLayoutVars>
      </dgm:prSet>
      <dgm:spPr/>
      <dgm:t>
        <a:bodyPr/>
        <a:lstStyle/>
        <a:p>
          <a:endParaRPr lang="en-US"/>
        </a:p>
      </dgm:t>
    </dgm:pt>
  </dgm:ptLst>
  <dgm:cxnLst>
    <dgm:cxn modelId="{271DDB7E-C124-1B4E-9398-A659BE3903EB}" srcId="{3BF22FDD-B1CF-C445-BA7E-148CEFEE1644}" destId="{ACB1F4CF-6742-8F43-8D3F-ABBB46F65871}" srcOrd="3" destOrd="0" parTransId="{23D30ED9-BA17-1246-A425-30332850060E}" sibTransId="{9EC867E6-B909-3742-866D-2075EF074871}"/>
    <dgm:cxn modelId="{97F26CA8-6473-C241-A09B-8DAD71553825}" srcId="{3BF22FDD-B1CF-C445-BA7E-148CEFEE1644}" destId="{AD53D140-BBC2-EC42-A5BF-7F5255D65F52}" srcOrd="0" destOrd="0" parTransId="{5112F2FF-76EC-0A4F-8016-70EF51E07EA3}" sibTransId="{8D8BA632-F9C1-674A-B930-0EE962B51845}"/>
    <dgm:cxn modelId="{01AF0D27-9269-6744-8C72-FFC71263CB16}" type="presOf" srcId="{3BF22FDD-B1CF-C445-BA7E-148CEFEE1644}" destId="{8EB8F308-DE9B-9744-BF83-BFD4A00CA128}" srcOrd="0" destOrd="0" presId="urn:microsoft.com/office/officeart/2005/8/layout/hProcess9"/>
    <dgm:cxn modelId="{ED04C1E0-CFCE-D74E-AA3E-54B36AE470BC}" type="presOf" srcId="{6BB43B84-9F0A-7948-9226-59B60C1509C9}" destId="{0CC335F5-9709-EF44-AA7E-863010BBB662}" srcOrd="0" destOrd="0" presId="urn:microsoft.com/office/officeart/2005/8/layout/hProcess9"/>
    <dgm:cxn modelId="{11425515-6E9E-6046-918D-C772F48C8CCB}" srcId="{3BF22FDD-B1CF-C445-BA7E-148CEFEE1644}" destId="{6BB43B84-9F0A-7948-9226-59B60C1509C9}" srcOrd="2" destOrd="0" parTransId="{4477370D-FAFA-BC44-B41C-1D53C6A957B4}" sibTransId="{0FECC4F8-C5CB-6A4B-B8E4-D87F0D62E763}"/>
    <dgm:cxn modelId="{1F26793D-354E-8B4B-926E-3E68C1518140}" srcId="{3BF22FDD-B1CF-C445-BA7E-148CEFEE1644}" destId="{7003F242-420C-7449-8990-16BF775EDE2B}" srcOrd="4" destOrd="0" parTransId="{9B00A0B4-86F8-9D4E-A89B-61C9AA1E182C}" sibTransId="{713A586B-3E30-5543-B8BC-1EBDD2633BE5}"/>
    <dgm:cxn modelId="{EE1A1DD4-9DB9-9D45-8F7B-073D52DF4DF4}" srcId="{3BF22FDD-B1CF-C445-BA7E-148CEFEE1644}" destId="{D1E5DF45-5CDE-744B-B073-E269FE5CBE7F}" srcOrd="1" destOrd="0" parTransId="{6064DB61-A206-2941-AD3A-46542ECC06A4}" sibTransId="{B8C6BCE9-BFB5-804A-96FA-46C7ADAC1C9B}"/>
    <dgm:cxn modelId="{8B59BB83-950F-E244-ADBC-6A2E0493FD97}" type="presOf" srcId="{7003F242-420C-7449-8990-16BF775EDE2B}" destId="{63AE25B7-B638-FB41-8DF2-4E2EED53F276}" srcOrd="0" destOrd="0" presId="urn:microsoft.com/office/officeart/2005/8/layout/hProcess9"/>
    <dgm:cxn modelId="{AB0CE5B2-C106-1E44-8892-8622B058261B}" type="presOf" srcId="{D1E5DF45-5CDE-744B-B073-E269FE5CBE7F}" destId="{5D42C88E-61DC-2546-BEF9-B24C31D14DE4}" srcOrd="0" destOrd="0" presId="urn:microsoft.com/office/officeart/2005/8/layout/hProcess9"/>
    <dgm:cxn modelId="{BCD66443-05D5-2340-B9A4-B8F91B675B55}" type="presOf" srcId="{AD53D140-BBC2-EC42-A5BF-7F5255D65F52}" destId="{26336ADC-5C6C-9F49-8177-54FBE12FF656}" srcOrd="0" destOrd="0" presId="urn:microsoft.com/office/officeart/2005/8/layout/hProcess9"/>
    <dgm:cxn modelId="{325D113C-3D18-254E-8ADB-F4386BA171BF}" type="presOf" srcId="{ACB1F4CF-6742-8F43-8D3F-ABBB46F65871}" destId="{C29D432A-D021-5D48-B44F-14F2CCF42F54}" srcOrd="0" destOrd="0" presId="urn:microsoft.com/office/officeart/2005/8/layout/hProcess9"/>
    <dgm:cxn modelId="{2235F971-0154-4140-A285-83650BA103EB}" type="presParOf" srcId="{8EB8F308-DE9B-9744-BF83-BFD4A00CA128}" destId="{A1983B1B-BD73-F64A-84AF-CB78ED361176}" srcOrd="0" destOrd="0" presId="urn:microsoft.com/office/officeart/2005/8/layout/hProcess9"/>
    <dgm:cxn modelId="{FF442424-F696-3B43-868D-EE57DAED81DD}" type="presParOf" srcId="{8EB8F308-DE9B-9744-BF83-BFD4A00CA128}" destId="{D26DEBD3-1039-A043-A876-94B72A96F3FB}" srcOrd="1" destOrd="0" presId="urn:microsoft.com/office/officeart/2005/8/layout/hProcess9"/>
    <dgm:cxn modelId="{36F8E543-07CC-C24D-9FD8-91DA0D278A13}" type="presParOf" srcId="{D26DEBD3-1039-A043-A876-94B72A96F3FB}" destId="{26336ADC-5C6C-9F49-8177-54FBE12FF656}" srcOrd="0" destOrd="0" presId="urn:microsoft.com/office/officeart/2005/8/layout/hProcess9"/>
    <dgm:cxn modelId="{33D6D189-E22C-8249-97AC-9635768F1373}" type="presParOf" srcId="{D26DEBD3-1039-A043-A876-94B72A96F3FB}" destId="{9F7C5A23-BD25-3044-8098-629DF2CA67D0}" srcOrd="1" destOrd="0" presId="urn:microsoft.com/office/officeart/2005/8/layout/hProcess9"/>
    <dgm:cxn modelId="{A31A29D1-7C80-4C43-AE7B-C69F8A1E2417}" type="presParOf" srcId="{D26DEBD3-1039-A043-A876-94B72A96F3FB}" destId="{5D42C88E-61DC-2546-BEF9-B24C31D14DE4}" srcOrd="2" destOrd="0" presId="urn:microsoft.com/office/officeart/2005/8/layout/hProcess9"/>
    <dgm:cxn modelId="{CAB52136-22D1-2B43-910C-9A303464A1BE}" type="presParOf" srcId="{D26DEBD3-1039-A043-A876-94B72A96F3FB}" destId="{DDD940A9-308A-CC41-A85F-EBD30D98D543}" srcOrd="3" destOrd="0" presId="urn:microsoft.com/office/officeart/2005/8/layout/hProcess9"/>
    <dgm:cxn modelId="{91D757EE-2EF8-FD42-81A1-2CB930166F4D}" type="presParOf" srcId="{D26DEBD3-1039-A043-A876-94B72A96F3FB}" destId="{0CC335F5-9709-EF44-AA7E-863010BBB662}" srcOrd="4" destOrd="0" presId="urn:microsoft.com/office/officeart/2005/8/layout/hProcess9"/>
    <dgm:cxn modelId="{82339DBC-5C98-8E46-A62D-451BA225E682}" type="presParOf" srcId="{D26DEBD3-1039-A043-A876-94B72A96F3FB}" destId="{4804C0B7-1ED9-2D4E-BED1-3CB42EAD0210}" srcOrd="5" destOrd="0" presId="urn:microsoft.com/office/officeart/2005/8/layout/hProcess9"/>
    <dgm:cxn modelId="{513A89F5-F49E-524A-953B-871E80BF581F}" type="presParOf" srcId="{D26DEBD3-1039-A043-A876-94B72A96F3FB}" destId="{C29D432A-D021-5D48-B44F-14F2CCF42F54}" srcOrd="6" destOrd="0" presId="urn:microsoft.com/office/officeart/2005/8/layout/hProcess9"/>
    <dgm:cxn modelId="{D5818C3E-E1E3-F24E-BB9A-F386F0761BE9}" type="presParOf" srcId="{D26DEBD3-1039-A043-A876-94B72A96F3FB}" destId="{BC62801F-2D9F-254A-99FE-174657FD0055}" srcOrd="7" destOrd="0" presId="urn:microsoft.com/office/officeart/2005/8/layout/hProcess9"/>
    <dgm:cxn modelId="{21DEF5E7-2F06-604B-9051-F5A545349585}" type="presParOf" srcId="{D26DEBD3-1039-A043-A876-94B72A96F3FB}" destId="{63AE25B7-B638-FB41-8DF2-4E2EED53F276}"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F22FDD-B1CF-C445-BA7E-148CEFEE1644}" type="doc">
      <dgm:prSet loTypeId="urn:microsoft.com/office/officeart/2005/8/layout/hProcess9" loCatId="" qsTypeId="urn:microsoft.com/office/officeart/2005/8/quickstyle/simple1" qsCatId="simple" csTypeId="urn:microsoft.com/office/officeart/2005/8/colors/accent1_2" csCatId="accent1" phldr="1"/>
      <dgm:spPr/>
      <dgm:t>
        <a:bodyPr/>
        <a:lstStyle/>
        <a:p>
          <a:endParaRPr lang="en-US"/>
        </a:p>
      </dgm:t>
    </dgm:pt>
    <dgm:pt modelId="{AD53D140-BBC2-EC42-A5BF-7F5255D65F52}">
      <dgm:prSet phldrT="[Text]">
        <dgm:style>
          <a:lnRef idx="3">
            <a:schemeClr val="lt1"/>
          </a:lnRef>
          <a:fillRef idx="1">
            <a:schemeClr val="accent1"/>
          </a:fillRef>
          <a:effectRef idx="1">
            <a:schemeClr val="accent1"/>
          </a:effectRef>
          <a:fontRef idx="minor">
            <a:schemeClr val="lt1"/>
          </a:fontRef>
        </dgm:style>
      </dgm:prSet>
      <dgm:spPr/>
      <dgm:t>
        <a:bodyPr/>
        <a:lstStyle/>
        <a:p>
          <a:r>
            <a:rPr lang="en-US"/>
            <a:t>Data Source</a:t>
          </a:r>
        </a:p>
      </dgm:t>
    </dgm:pt>
    <dgm:pt modelId="{5112F2FF-76EC-0A4F-8016-70EF51E07EA3}" type="parTrans" cxnId="{97F26CA8-6473-C241-A09B-8DAD71553825}">
      <dgm:prSet/>
      <dgm:spPr/>
      <dgm:t>
        <a:bodyPr/>
        <a:lstStyle/>
        <a:p>
          <a:endParaRPr lang="en-US"/>
        </a:p>
      </dgm:t>
    </dgm:pt>
    <dgm:pt modelId="{8D8BA632-F9C1-674A-B930-0EE962B51845}" type="sibTrans" cxnId="{97F26CA8-6473-C241-A09B-8DAD71553825}">
      <dgm:prSet/>
      <dgm:spPr/>
      <dgm:t>
        <a:bodyPr/>
        <a:lstStyle/>
        <a:p>
          <a:endParaRPr lang="en-US"/>
        </a:p>
      </dgm:t>
    </dgm:pt>
    <dgm:pt modelId="{D1E5DF45-5CDE-744B-B073-E269FE5CBE7F}">
      <dgm:prSet phldrT="[Text]">
        <dgm:style>
          <a:lnRef idx="3">
            <a:schemeClr val="lt1"/>
          </a:lnRef>
          <a:fillRef idx="1">
            <a:schemeClr val="accent6"/>
          </a:fillRef>
          <a:effectRef idx="1">
            <a:schemeClr val="accent6"/>
          </a:effectRef>
          <a:fontRef idx="minor">
            <a:schemeClr val="lt1"/>
          </a:fontRef>
        </dgm:style>
      </dgm:prSet>
      <dgm:spPr/>
      <dgm:t>
        <a:bodyPr/>
        <a:lstStyle/>
        <a:p>
          <a:r>
            <a:rPr lang="en-US"/>
            <a:t>Feature Engineering</a:t>
          </a:r>
        </a:p>
      </dgm:t>
    </dgm:pt>
    <dgm:pt modelId="{6064DB61-A206-2941-AD3A-46542ECC06A4}" type="parTrans" cxnId="{EE1A1DD4-9DB9-9D45-8F7B-073D52DF4DF4}">
      <dgm:prSet/>
      <dgm:spPr/>
      <dgm:t>
        <a:bodyPr/>
        <a:lstStyle/>
        <a:p>
          <a:endParaRPr lang="en-US"/>
        </a:p>
      </dgm:t>
    </dgm:pt>
    <dgm:pt modelId="{B8C6BCE9-BFB5-804A-96FA-46C7ADAC1C9B}" type="sibTrans" cxnId="{EE1A1DD4-9DB9-9D45-8F7B-073D52DF4DF4}">
      <dgm:prSet/>
      <dgm:spPr/>
      <dgm:t>
        <a:bodyPr/>
        <a:lstStyle/>
        <a:p>
          <a:endParaRPr lang="en-US"/>
        </a:p>
      </dgm:t>
    </dgm:pt>
    <dgm:pt modelId="{6BB43B84-9F0A-7948-9226-59B60C1509C9}">
      <dgm:prSet phldrT="[Text]"/>
      <dgm:spPr/>
      <dgm:t>
        <a:bodyPr/>
        <a:lstStyle/>
        <a:p>
          <a:r>
            <a:rPr lang="en-US"/>
            <a:t>Model Training &amp; Updating</a:t>
          </a:r>
        </a:p>
      </dgm:t>
    </dgm:pt>
    <dgm:pt modelId="{4477370D-FAFA-BC44-B41C-1D53C6A957B4}" type="parTrans" cxnId="{11425515-6E9E-6046-918D-C772F48C8CCB}">
      <dgm:prSet/>
      <dgm:spPr/>
      <dgm:t>
        <a:bodyPr/>
        <a:lstStyle/>
        <a:p>
          <a:endParaRPr lang="en-US"/>
        </a:p>
      </dgm:t>
    </dgm:pt>
    <dgm:pt modelId="{0FECC4F8-C5CB-6A4B-B8E4-D87F0D62E763}" type="sibTrans" cxnId="{11425515-6E9E-6046-918D-C772F48C8CCB}">
      <dgm:prSet/>
      <dgm:spPr/>
      <dgm:t>
        <a:bodyPr/>
        <a:lstStyle/>
        <a:p>
          <a:endParaRPr lang="en-US"/>
        </a:p>
      </dgm:t>
    </dgm:pt>
    <dgm:pt modelId="{ACB1F4CF-6742-8F43-8D3F-ABBB46F65871}">
      <dgm:prSet/>
      <dgm:spPr/>
      <dgm:t>
        <a:bodyPr/>
        <a:lstStyle/>
        <a:p>
          <a:r>
            <a:rPr lang="en-US"/>
            <a:t>Predicting by Latest Model</a:t>
          </a:r>
        </a:p>
      </dgm:t>
    </dgm:pt>
    <dgm:pt modelId="{23D30ED9-BA17-1246-A425-30332850060E}" type="parTrans" cxnId="{271DDB7E-C124-1B4E-9398-A659BE3903EB}">
      <dgm:prSet/>
      <dgm:spPr/>
      <dgm:t>
        <a:bodyPr/>
        <a:lstStyle/>
        <a:p>
          <a:endParaRPr lang="en-US"/>
        </a:p>
      </dgm:t>
    </dgm:pt>
    <dgm:pt modelId="{9EC867E6-B909-3742-866D-2075EF074871}" type="sibTrans" cxnId="{271DDB7E-C124-1B4E-9398-A659BE3903EB}">
      <dgm:prSet/>
      <dgm:spPr/>
      <dgm:t>
        <a:bodyPr/>
        <a:lstStyle/>
        <a:p>
          <a:endParaRPr lang="en-US"/>
        </a:p>
      </dgm:t>
    </dgm:pt>
    <dgm:pt modelId="{7003F242-420C-7449-8990-16BF775EDE2B}">
      <dgm:prSet/>
      <dgm:spPr/>
      <dgm:t>
        <a:bodyPr/>
        <a:lstStyle/>
        <a:p>
          <a:r>
            <a:rPr lang="en-US"/>
            <a:t>Output Predictions</a:t>
          </a:r>
        </a:p>
      </dgm:t>
    </dgm:pt>
    <dgm:pt modelId="{9B00A0B4-86F8-9D4E-A89B-61C9AA1E182C}" type="parTrans" cxnId="{1F26793D-354E-8B4B-926E-3E68C1518140}">
      <dgm:prSet/>
      <dgm:spPr/>
      <dgm:t>
        <a:bodyPr/>
        <a:lstStyle/>
        <a:p>
          <a:endParaRPr lang="en-US"/>
        </a:p>
      </dgm:t>
    </dgm:pt>
    <dgm:pt modelId="{713A586B-3E30-5543-B8BC-1EBDD2633BE5}" type="sibTrans" cxnId="{1F26793D-354E-8B4B-926E-3E68C1518140}">
      <dgm:prSet/>
      <dgm:spPr/>
      <dgm:t>
        <a:bodyPr/>
        <a:lstStyle/>
        <a:p>
          <a:endParaRPr lang="en-US"/>
        </a:p>
      </dgm:t>
    </dgm:pt>
    <dgm:pt modelId="{8EB8F308-DE9B-9744-BF83-BFD4A00CA128}" type="pres">
      <dgm:prSet presAssocID="{3BF22FDD-B1CF-C445-BA7E-148CEFEE1644}" presName="CompostProcess" presStyleCnt="0">
        <dgm:presLayoutVars>
          <dgm:dir/>
          <dgm:resizeHandles val="exact"/>
        </dgm:presLayoutVars>
      </dgm:prSet>
      <dgm:spPr/>
      <dgm:t>
        <a:bodyPr/>
        <a:lstStyle/>
        <a:p>
          <a:endParaRPr lang="en-US"/>
        </a:p>
      </dgm:t>
    </dgm:pt>
    <dgm:pt modelId="{A1983B1B-BD73-F64A-84AF-CB78ED361176}" type="pres">
      <dgm:prSet presAssocID="{3BF22FDD-B1CF-C445-BA7E-148CEFEE1644}" presName="arrow" presStyleLbl="bgShp" presStyleIdx="0" presStyleCnt="1"/>
      <dgm:spPr/>
      <dgm:t>
        <a:bodyPr/>
        <a:lstStyle/>
        <a:p>
          <a:endParaRPr lang="en-US"/>
        </a:p>
      </dgm:t>
    </dgm:pt>
    <dgm:pt modelId="{D26DEBD3-1039-A043-A876-94B72A96F3FB}" type="pres">
      <dgm:prSet presAssocID="{3BF22FDD-B1CF-C445-BA7E-148CEFEE1644}" presName="linearProcess" presStyleCnt="0"/>
      <dgm:spPr/>
    </dgm:pt>
    <dgm:pt modelId="{26336ADC-5C6C-9F49-8177-54FBE12FF656}" type="pres">
      <dgm:prSet presAssocID="{AD53D140-BBC2-EC42-A5BF-7F5255D65F52}" presName="textNode" presStyleLbl="node1" presStyleIdx="0" presStyleCnt="5">
        <dgm:presLayoutVars>
          <dgm:bulletEnabled val="1"/>
        </dgm:presLayoutVars>
      </dgm:prSet>
      <dgm:spPr/>
      <dgm:t>
        <a:bodyPr/>
        <a:lstStyle/>
        <a:p>
          <a:endParaRPr lang="en-US"/>
        </a:p>
      </dgm:t>
    </dgm:pt>
    <dgm:pt modelId="{9F7C5A23-BD25-3044-8098-629DF2CA67D0}" type="pres">
      <dgm:prSet presAssocID="{8D8BA632-F9C1-674A-B930-0EE962B51845}" presName="sibTrans" presStyleCnt="0"/>
      <dgm:spPr/>
    </dgm:pt>
    <dgm:pt modelId="{5D42C88E-61DC-2546-BEF9-B24C31D14DE4}" type="pres">
      <dgm:prSet presAssocID="{D1E5DF45-5CDE-744B-B073-E269FE5CBE7F}" presName="textNode" presStyleLbl="node1" presStyleIdx="1" presStyleCnt="5">
        <dgm:presLayoutVars>
          <dgm:bulletEnabled val="1"/>
        </dgm:presLayoutVars>
      </dgm:prSet>
      <dgm:spPr/>
      <dgm:t>
        <a:bodyPr/>
        <a:lstStyle/>
        <a:p>
          <a:endParaRPr lang="en-US"/>
        </a:p>
      </dgm:t>
    </dgm:pt>
    <dgm:pt modelId="{DDD940A9-308A-CC41-A85F-EBD30D98D543}" type="pres">
      <dgm:prSet presAssocID="{B8C6BCE9-BFB5-804A-96FA-46C7ADAC1C9B}" presName="sibTrans" presStyleCnt="0"/>
      <dgm:spPr/>
    </dgm:pt>
    <dgm:pt modelId="{0CC335F5-9709-EF44-AA7E-863010BBB662}" type="pres">
      <dgm:prSet presAssocID="{6BB43B84-9F0A-7948-9226-59B60C1509C9}" presName="textNode" presStyleLbl="node1" presStyleIdx="2" presStyleCnt="5">
        <dgm:presLayoutVars>
          <dgm:bulletEnabled val="1"/>
        </dgm:presLayoutVars>
      </dgm:prSet>
      <dgm:spPr/>
      <dgm:t>
        <a:bodyPr/>
        <a:lstStyle/>
        <a:p>
          <a:endParaRPr lang="en-US"/>
        </a:p>
      </dgm:t>
    </dgm:pt>
    <dgm:pt modelId="{4804C0B7-1ED9-2D4E-BED1-3CB42EAD0210}" type="pres">
      <dgm:prSet presAssocID="{0FECC4F8-C5CB-6A4B-B8E4-D87F0D62E763}" presName="sibTrans" presStyleCnt="0"/>
      <dgm:spPr/>
    </dgm:pt>
    <dgm:pt modelId="{C29D432A-D021-5D48-B44F-14F2CCF42F54}" type="pres">
      <dgm:prSet presAssocID="{ACB1F4CF-6742-8F43-8D3F-ABBB46F65871}" presName="textNode" presStyleLbl="node1" presStyleIdx="3" presStyleCnt="5">
        <dgm:presLayoutVars>
          <dgm:bulletEnabled val="1"/>
        </dgm:presLayoutVars>
      </dgm:prSet>
      <dgm:spPr/>
      <dgm:t>
        <a:bodyPr/>
        <a:lstStyle/>
        <a:p>
          <a:endParaRPr lang="en-US"/>
        </a:p>
      </dgm:t>
    </dgm:pt>
    <dgm:pt modelId="{BC62801F-2D9F-254A-99FE-174657FD0055}" type="pres">
      <dgm:prSet presAssocID="{9EC867E6-B909-3742-866D-2075EF074871}" presName="sibTrans" presStyleCnt="0"/>
      <dgm:spPr/>
    </dgm:pt>
    <dgm:pt modelId="{63AE25B7-B638-FB41-8DF2-4E2EED53F276}" type="pres">
      <dgm:prSet presAssocID="{7003F242-420C-7449-8990-16BF775EDE2B}" presName="textNode" presStyleLbl="node1" presStyleIdx="4" presStyleCnt="5">
        <dgm:presLayoutVars>
          <dgm:bulletEnabled val="1"/>
        </dgm:presLayoutVars>
      </dgm:prSet>
      <dgm:spPr/>
      <dgm:t>
        <a:bodyPr/>
        <a:lstStyle/>
        <a:p>
          <a:endParaRPr lang="en-US"/>
        </a:p>
      </dgm:t>
    </dgm:pt>
  </dgm:ptLst>
  <dgm:cxnLst>
    <dgm:cxn modelId="{271DDB7E-C124-1B4E-9398-A659BE3903EB}" srcId="{3BF22FDD-B1CF-C445-BA7E-148CEFEE1644}" destId="{ACB1F4CF-6742-8F43-8D3F-ABBB46F65871}" srcOrd="3" destOrd="0" parTransId="{23D30ED9-BA17-1246-A425-30332850060E}" sibTransId="{9EC867E6-B909-3742-866D-2075EF074871}"/>
    <dgm:cxn modelId="{97F26CA8-6473-C241-A09B-8DAD71553825}" srcId="{3BF22FDD-B1CF-C445-BA7E-148CEFEE1644}" destId="{AD53D140-BBC2-EC42-A5BF-7F5255D65F52}" srcOrd="0" destOrd="0" parTransId="{5112F2FF-76EC-0A4F-8016-70EF51E07EA3}" sibTransId="{8D8BA632-F9C1-674A-B930-0EE962B51845}"/>
    <dgm:cxn modelId="{E5000D43-5A05-5547-8F95-3514FA17A89D}" type="presOf" srcId="{ACB1F4CF-6742-8F43-8D3F-ABBB46F65871}" destId="{C29D432A-D021-5D48-B44F-14F2CCF42F54}" srcOrd="0" destOrd="0" presId="urn:microsoft.com/office/officeart/2005/8/layout/hProcess9"/>
    <dgm:cxn modelId="{681D0DCB-F7BF-024F-BFCA-AC188B195BB3}" type="presOf" srcId="{7003F242-420C-7449-8990-16BF775EDE2B}" destId="{63AE25B7-B638-FB41-8DF2-4E2EED53F276}" srcOrd="0" destOrd="0" presId="urn:microsoft.com/office/officeart/2005/8/layout/hProcess9"/>
    <dgm:cxn modelId="{11425515-6E9E-6046-918D-C772F48C8CCB}" srcId="{3BF22FDD-B1CF-C445-BA7E-148CEFEE1644}" destId="{6BB43B84-9F0A-7948-9226-59B60C1509C9}" srcOrd="2" destOrd="0" parTransId="{4477370D-FAFA-BC44-B41C-1D53C6A957B4}" sibTransId="{0FECC4F8-C5CB-6A4B-B8E4-D87F0D62E763}"/>
    <dgm:cxn modelId="{B97D071D-9293-794E-8D1F-C56E4E985D38}" type="presOf" srcId="{6BB43B84-9F0A-7948-9226-59B60C1509C9}" destId="{0CC335F5-9709-EF44-AA7E-863010BBB662}" srcOrd="0" destOrd="0" presId="urn:microsoft.com/office/officeart/2005/8/layout/hProcess9"/>
    <dgm:cxn modelId="{1F26793D-354E-8B4B-926E-3E68C1518140}" srcId="{3BF22FDD-B1CF-C445-BA7E-148CEFEE1644}" destId="{7003F242-420C-7449-8990-16BF775EDE2B}" srcOrd="4" destOrd="0" parTransId="{9B00A0B4-86F8-9D4E-A89B-61C9AA1E182C}" sibTransId="{713A586B-3E30-5543-B8BC-1EBDD2633BE5}"/>
    <dgm:cxn modelId="{743054F3-0306-AD46-A91A-723642F7C21B}" type="presOf" srcId="{D1E5DF45-5CDE-744B-B073-E269FE5CBE7F}" destId="{5D42C88E-61DC-2546-BEF9-B24C31D14DE4}" srcOrd="0" destOrd="0" presId="urn:microsoft.com/office/officeart/2005/8/layout/hProcess9"/>
    <dgm:cxn modelId="{A7E52762-FC5B-274C-A6B1-A65A02077244}" type="presOf" srcId="{3BF22FDD-B1CF-C445-BA7E-148CEFEE1644}" destId="{8EB8F308-DE9B-9744-BF83-BFD4A00CA128}" srcOrd="0" destOrd="0" presId="urn:microsoft.com/office/officeart/2005/8/layout/hProcess9"/>
    <dgm:cxn modelId="{DD435CA7-EDDD-DB4E-9B51-3D0475BBBB11}" type="presOf" srcId="{AD53D140-BBC2-EC42-A5BF-7F5255D65F52}" destId="{26336ADC-5C6C-9F49-8177-54FBE12FF656}" srcOrd="0" destOrd="0" presId="urn:microsoft.com/office/officeart/2005/8/layout/hProcess9"/>
    <dgm:cxn modelId="{EE1A1DD4-9DB9-9D45-8F7B-073D52DF4DF4}" srcId="{3BF22FDD-B1CF-C445-BA7E-148CEFEE1644}" destId="{D1E5DF45-5CDE-744B-B073-E269FE5CBE7F}" srcOrd="1" destOrd="0" parTransId="{6064DB61-A206-2941-AD3A-46542ECC06A4}" sibTransId="{B8C6BCE9-BFB5-804A-96FA-46C7ADAC1C9B}"/>
    <dgm:cxn modelId="{477F744B-E83E-074E-8051-2500DBB3BBCE}" type="presParOf" srcId="{8EB8F308-DE9B-9744-BF83-BFD4A00CA128}" destId="{A1983B1B-BD73-F64A-84AF-CB78ED361176}" srcOrd="0" destOrd="0" presId="urn:microsoft.com/office/officeart/2005/8/layout/hProcess9"/>
    <dgm:cxn modelId="{B518154C-AB08-984C-95C8-134D8FA48329}" type="presParOf" srcId="{8EB8F308-DE9B-9744-BF83-BFD4A00CA128}" destId="{D26DEBD3-1039-A043-A876-94B72A96F3FB}" srcOrd="1" destOrd="0" presId="urn:microsoft.com/office/officeart/2005/8/layout/hProcess9"/>
    <dgm:cxn modelId="{B1B854B6-07B7-DA4A-9C90-E8A57B98D517}" type="presParOf" srcId="{D26DEBD3-1039-A043-A876-94B72A96F3FB}" destId="{26336ADC-5C6C-9F49-8177-54FBE12FF656}" srcOrd="0" destOrd="0" presId="urn:microsoft.com/office/officeart/2005/8/layout/hProcess9"/>
    <dgm:cxn modelId="{D614EE79-0E38-EB43-9573-F1C015B9BD8E}" type="presParOf" srcId="{D26DEBD3-1039-A043-A876-94B72A96F3FB}" destId="{9F7C5A23-BD25-3044-8098-629DF2CA67D0}" srcOrd="1" destOrd="0" presId="urn:microsoft.com/office/officeart/2005/8/layout/hProcess9"/>
    <dgm:cxn modelId="{A61AE28A-2887-EF4E-AD05-09F1D02483CD}" type="presParOf" srcId="{D26DEBD3-1039-A043-A876-94B72A96F3FB}" destId="{5D42C88E-61DC-2546-BEF9-B24C31D14DE4}" srcOrd="2" destOrd="0" presId="urn:microsoft.com/office/officeart/2005/8/layout/hProcess9"/>
    <dgm:cxn modelId="{469B512A-3E6F-424B-977B-9F5D7B059C2F}" type="presParOf" srcId="{D26DEBD3-1039-A043-A876-94B72A96F3FB}" destId="{DDD940A9-308A-CC41-A85F-EBD30D98D543}" srcOrd="3" destOrd="0" presId="urn:microsoft.com/office/officeart/2005/8/layout/hProcess9"/>
    <dgm:cxn modelId="{DBC47CDF-6DD8-0E49-9204-520F9C4AF669}" type="presParOf" srcId="{D26DEBD3-1039-A043-A876-94B72A96F3FB}" destId="{0CC335F5-9709-EF44-AA7E-863010BBB662}" srcOrd="4" destOrd="0" presId="urn:microsoft.com/office/officeart/2005/8/layout/hProcess9"/>
    <dgm:cxn modelId="{6E8334BA-3984-FF41-9C1A-B56EFD811879}" type="presParOf" srcId="{D26DEBD3-1039-A043-A876-94B72A96F3FB}" destId="{4804C0B7-1ED9-2D4E-BED1-3CB42EAD0210}" srcOrd="5" destOrd="0" presId="urn:microsoft.com/office/officeart/2005/8/layout/hProcess9"/>
    <dgm:cxn modelId="{EC071308-9A39-AC46-9EC3-4A6CA8AFF044}" type="presParOf" srcId="{D26DEBD3-1039-A043-A876-94B72A96F3FB}" destId="{C29D432A-D021-5D48-B44F-14F2CCF42F54}" srcOrd="6" destOrd="0" presId="urn:microsoft.com/office/officeart/2005/8/layout/hProcess9"/>
    <dgm:cxn modelId="{E819D14C-3300-CD43-B483-A16436F4E0CE}" type="presParOf" srcId="{D26DEBD3-1039-A043-A876-94B72A96F3FB}" destId="{BC62801F-2D9F-254A-99FE-174657FD0055}" srcOrd="7" destOrd="0" presId="urn:microsoft.com/office/officeart/2005/8/layout/hProcess9"/>
    <dgm:cxn modelId="{18A0AB40-9C2E-534E-9FCE-F2293712C191}" type="presParOf" srcId="{D26DEBD3-1039-A043-A876-94B72A96F3FB}" destId="{63AE25B7-B638-FB41-8DF2-4E2EED53F276}"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F22FDD-B1CF-C445-BA7E-148CEFEE1644}" type="doc">
      <dgm:prSet loTypeId="urn:microsoft.com/office/officeart/2005/8/layout/hProcess9" loCatId="" qsTypeId="urn:microsoft.com/office/officeart/2005/8/quickstyle/simple1" qsCatId="simple" csTypeId="urn:microsoft.com/office/officeart/2005/8/colors/accent1_2" csCatId="accent1" phldr="1"/>
      <dgm:spPr/>
      <dgm:t>
        <a:bodyPr/>
        <a:lstStyle/>
        <a:p>
          <a:endParaRPr lang="en-US"/>
        </a:p>
      </dgm:t>
    </dgm:pt>
    <dgm:pt modelId="{AD53D140-BBC2-EC42-A5BF-7F5255D65F52}">
      <dgm:prSet phldrT="[Text]">
        <dgm:style>
          <a:lnRef idx="3">
            <a:schemeClr val="lt1"/>
          </a:lnRef>
          <a:fillRef idx="1">
            <a:schemeClr val="accent1"/>
          </a:fillRef>
          <a:effectRef idx="1">
            <a:schemeClr val="accent1"/>
          </a:effectRef>
          <a:fontRef idx="minor">
            <a:schemeClr val="lt1"/>
          </a:fontRef>
        </dgm:style>
      </dgm:prSet>
      <dgm:spPr/>
      <dgm:t>
        <a:bodyPr/>
        <a:lstStyle/>
        <a:p>
          <a:r>
            <a:rPr lang="en-US"/>
            <a:t>Data Source</a:t>
          </a:r>
        </a:p>
      </dgm:t>
    </dgm:pt>
    <dgm:pt modelId="{5112F2FF-76EC-0A4F-8016-70EF51E07EA3}" type="parTrans" cxnId="{97F26CA8-6473-C241-A09B-8DAD71553825}">
      <dgm:prSet/>
      <dgm:spPr/>
      <dgm:t>
        <a:bodyPr/>
        <a:lstStyle/>
        <a:p>
          <a:endParaRPr lang="en-US"/>
        </a:p>
      </dgm:t>
    </dgm:pt>
    <dgm:pt modelId="{8D8BA632-F9C1-674A-B930-0EE962B51845}" type="sibTrans" cxnId="{97F26CA8-6473-C241-A09B-8DAD71553825}">
      <dgm:prSet/>
      <dgm:spPr/>
      <dgm:t>
        <a:bodyPr/>
        <a:lstStyle/>
        <a:p>
          <a:endParaRPr lang="en-US"/>
        </a:p>
      </dgm:t>
    </dgm:pt>
    <dgm:pt modelId="{D1E5DF45-5CDE-744B-B073-E269FE5CBE7F}">
      <dgm:prSet phldrT="[Text]">
        <dgm:style>
          <a:lnRef idx="3">
            <a:schemeClr val="lt1"/>
          </a:lnRef>
          <a:fillRef idx="1">
            <a:schemeClr val="accent1"/>
          </a:fillRef>
          <a:effectRef idx="1">
            <a:schemeClr val="accent1"/>
          </a:effectRef>
          <a:fontRef idx="minor">
            <a:schemeClr val="lt1"/>
          </a:fontRef>
        </dgm:style>
      </dgm:prSet>
      <dgm:spPr/>
      <dgm:t>
        <a:bodyPr/>
        <a:lstStyle/>
        <a:p>
          <a:r>
            <a:rPr lang="en-US"/>
            <a:t>Feature Engineering</a:t>
          </a:r>
        </a:p>
      </dgm:t>
    </dgm:pt>
    <dgm:pt modelId="{6064DB61-A206-2941-AD3A-46542ECC06A4}" type="parTrans" cxnId="{EE1A1DD4-9DB9-9D45-8F7B-073D52DF4DF4}">
      <dgm:prSet/>
      <dgm:spPr/>
      <dgm:t>
        <a:bodyPr/>
        <a:lstStyle/>
        <a:p>
          <a:endParaRPr lang="en-US"/>
        </a:p>
      </dgm:t>
    </dgm:pt>
    <dgm:pt modelId="{B8C6BCE9-BFB5-804A-96FA-46C7ADAC1C9B}" type="sibTrans" cxnId="{EE1A1DD4-9DB9-9D45-8F7B-073D52DF4DF4}">
      <dgm:prSet/>
      <dgm:spPr/>
      <dgm:t>
        <a:bodyPr/>
        <a:lstStyle/>
        <a:p>
          <a:endParaRPr lang="en-US"/>
        </a:p>
      </dgm:t>
    </dgm:pt>
    <dgm:pt modelId="{6BB43B84-9F0A-7948-9226-59B60C1509C9}">
      <dgm:prSet phldrT="[Text]">
        <dgm:style>
          <a:lnRef idx="3">
            <a:schemeClr val="lt1"/>
          </a:lnRef>
          <a:fillRef idx="1">
            <a:schemeClr val="accent6"/>
          </a:fillRef>
          <a:effectRef idx="1">
            <a:schemeClr val="accent6"/>
          </a:effectRef>
          <a:fontRef idx="minor">
            <a:schemeClr val="lt1"/>
          </a:fontRef>
        </dgm:style>
      </dgm:prSet>
      <dgm:spPr/>
      <dgm:t>
        <a:bodyPr/>
        <a:lstStyle/>
        <a:p>
          <a:r>
            <a:rPr lang="en-US"/>
            <a:t>Model Training &amp; Updating</a:t>
          </a:r>
        </a:p>
      </dgm:t>
    </dgm:pt>
    <dgm:pt modelId="{4477370D-FAFA-BC44-B41C-1D53C6A957B4}" type="parTrans" cxnId="{11425515-6E9E-6046-918D-C772F48C8CCB}">
      <dgm:prSet/>
      <dgm:spPr/>
      <dgm:t>
        <a:bodyPr/>
        <a:lstStyle/>
        <a:p>
          <a:endParaRPr lang="en-US"/>
        </a:p>
      </dgm:t>
    </dgm:pt>
    <dgm:pt modelId="{0FECC4F8-C5CB-6A4B-B8E4-D87F0D62E763}" type="sibTrans" cxnId="{11425515-6E9E-6046-918D-C772F48C8CCB}">
      <dgm:prSet/>
      <dgm:spPr/>
      <dgm:t>
        <a:bodyPr/>
        <a:lstStyle/>
        <a:p>
          <a:endParaRPr lang="en-US"/>
        </a:p>
      </dgm:t>
    </dgm:pt>
    <dgm:pt modelId="{ACB1F4CF-6742-8F43-8D3F-ABBB46F65871}">
      <dgm:prSet/>
      <dgm:spPr/>
      <dgm:t>
        <a:bodyPr/>
        <a:lstStyle/>
        <a:p>
          <a:r>
            <a:rPr lang="en-US"/>
            <a:t>Predicting by Latest Model</a:t>
          </a:r>
        </a:p>
      </dgm:t>
    </dgm:pt>
    <dgm:pt modelId="{23D30ED9-BA17-1246-A425-30332850060E}" type="parTrans" cxnId="{271DDB7E-C124-1B4E-9398-A659BE3903EB}">
      <dgm:prSet/>
      <dgm:spPr/>
      <dgm:t>
        <a:bodyPr/>
        <a:lstStyle/>
        <a:p>
          <a:endParaRPr lang="en-US"/>
        </a:p>
      </dgm:t>
    </dgm:pt>
    <dgm:pt modelId="{9EC867E6-B909-3742-866D-2075EF074871}" type="sibTrans" cxnId="{271DDB7E-C124-1B4E-9398-A659BE3903EB}">
      <dgm:prSet/>
      <dgm:spPr/>
      <dgm:t>
        <a:bodyPr/>
        <a:lstStyle/>
        <a:p>
          <a:endParaRPr lang="en-US"/>
        </a:p>
      </dgm:t>
    </dgm:pt>
    <dgm:pt modelId="{7003F242-420C-7449-8990-16BF775EDE2B}">
      <dgm:prSet/>
      <dgm:spPr/>
      <dgm:t>
        <a:bodyPr/>
        <a:lstStyle/>
        <a:p>
          <a:r>
            <a:rPr lang="en-US"/>
            <a:t>Output Predictions</a:t>
          </a:r>
        </a:p>
      </dgm:t>
    </dgm:pt>
    <dgm:pt modelId="{9B00A0B4-86F8-9D4E-A89B-61C9AA1E182C}" type="parTrans" cxnId="{1F26793D-354E-8B4B-926E-3E68C1518140}">
      <dgm:prSet/>
      <dgm:spPr/>
      <dgm:t>
        <a:bodyPr/>
        <a:lstStyle/>
        <a:p>
          <a:endParaRPr lang="en-US"/>
        </a:p>
      </dgm:t>
    </dgm:pt>
    <dgm:pt modelId="{713A586B-3E30-5543-B8BC-1EBDD2633BE5}" type="sibTrans" cxnId="{1F26793D-354E-8B4B-926E-3E68C1518140}">
      <dgm:prSet/>
      <dgm:spPr/>
      <dgm:t>
        <a:bodyPr/>
        <a:lstStyle/>
        <a:p>
          <a:endParaRPr lang="en-US"/>
        </a:p>
      </dgm:t>
    </dgm:pt>
    <dgm:pt modelId="{8EB8F308-DE9B-9744-BF83-BFD4A00CA128}" type="pres">
      <dgm:prSet presAssocID="{3BF22FDD-B1CF-C445-BA7E-148CEFEE1644}" presName="CompostProcess" presStyleCnt="0">
        <dgm:presLayoutVars>
          <dgm:dir/>
          <dgm:resizeHandles val="exact"/>
        </dgm:presLayoutVars>
      </dgm:prSet>
      <dgm:spPr/>
      <dgm:t>
        <a:bodyPr/>
        <a:lstStyle/>
        <a:p>
          <a:endParaRPr lang="en-US"/>
        </a:p>
      </dgm:t>
    </dgm:pt>
    <dgm:pt modelId="{A1983B1B-BD73-F64A-84AF-CB78ED361176}" type="pres">
      <dgm:prSet presAssocID="{3BF22FDD-B1CF-C445-BA7E-148CEFEE1644}" presName="arrow" presStyleLbl="bgShp" presStyleIdx="0" presStyleCnt="1"/>
      <dgm:spPr/>
      <dgm:t>
        <a:bodyPr/>
        <a:lstStyle/>
        <a:p>
          <a:endParaRPr lang="en-US"/>
        </a:p>
      </dgm:t>
    </dgm:pt>
    <dgm:pt modelId="{D26DEBD3-1039-A043-A876-94B72A96F3FB}" type="pres">
      <dgm:prSet presAssocID="{3BF22FDD-B1CF-C445-BA7E-148CEFEE1644}" presName="linearProcess" presStyleCnt="0"/>
      <dgm:spPr/>
    </dgm:pt>
    <dgm:pt modelId="{26336ADC-5C6C-9F49-8177-54FBE12FF656}" type="pres">
      <dgm:prSet presAssocID="{AD53D140-BBC2-EC42-A5BF-7F5255D65F52}" presName="textNode" presStyleLbl="node1" presStyleIdx="0" presStyleCnt="5">
        <dgm:presLayoutVars>
          <dgm:bulletEnabled val="1"/>
        </dgm:presLayoutVars>
      </dgm:prSet>
      <dgm:spPr/>
      <dgm:t>
        <a:bodyPr/>
        <a:lstStyle/>
        <a:p>
          <a:endParaRPr lang="en-US"/>
        </a:p>
      </dgm:t>
    </dgm:pt>
    <dgm:pt modelId="{9F7C5A23-BD25-3044-8098-629DF2CA67D0}" type="pres">
      <dgm:prSet presAssocID="{8D8BA632-F9C1-674A-B930-0EE962B51845}" presName="sibTrans" presStyleCnt="0"/>
      <dgm:spPr/>
    </dgm:pt>
    <dgm:pt modelId="{5D42C88E-61DC-2546-BEF9-B24C31D14DE4}" type="pres">
      <dgm:prSet presAssocID="{D1E5DF45-5CDE-744B-B073-E269FE5CBE7F}" presName="textNode" presStyleLbl="node1" presStyleIdx="1" presStyleCnt="5">
        <dgm:presLayoutVars>
          <dgm:bulletEnabled val="1"/>
        </dgm:presLayoutVars>
      </dgm:prSet>
      <dgm:spPr/>
      <dgm:t>
        <a:bodyPr/>
        <a:lstStyle/>
        <a:p>
          <a:endParaRPr lang="en-US"/>
        </a:p>
      </dgm:t>
    </dgm:pt>
    <dgm:pt modelId="{DDD940A9-308A-CC41-A85F-EBD30D98D543}" type="pres">
      <dgm:prSet presAssocID="{B8C6BCE9-BFB5-804A-96FA-46C7ADAC1C9B}" presName="sibTrans" presStyleCnt="0"/>
      <dgm:spPr/>
    </dgm:pt>
    <dgm:pt modelId="{0CC335F5-9709-EF44-AA7E-863010BBB662}" type="pres">
      <dgm:prSet presAssocID="{6BB43B84-9F0A-7948-9226-59B60C1509C9}" presName="textNode" presStyleLbl="node1" presStyleIdx="2" presStyleCnt="5">
        <dgm:presLayoutVars>
          <dgm:bulletEnabled val="1"/>
        </dgm:presLayoutVars>
      </dgm:prSet>
      <dgm:spPr/>
      <dgm:t>
        <a:bodyPr/>
        <a:lstStyle/>
        <a:p>
          <a:endParaRPr lang="en-US"/>
        </a:p>
      </dgm:t>
    </dgm:pt>
    <dgm:pt modelId="{4804C0B7-1ED9-2D4E-BED1-3CB42EAD0210}" type="pres">
      <dgm:prSet presAssocID="{0FECC4F8-C5CB-6A4B-B8E4-D87F0D62E763}" presName="sibTrans" presStyleCnt="0"/>
      <dgm:spPr/>
    </dgm:pt>
    <dgm:pt modelId="{C29D432A-D021-5D48-B44F-14F2CCF42F54}" type="pres">
      <dgm:prSet presAssocID="{ACB1F4CF-6742-8F43-8D3F-ABBB46F65871}" presName="textNode" presStyleLbl="node1" presStyleIdx="3" presStyleCnt="5">
        <dgm:presLayoutVars>
          <dgm:bulletEnabled val="1"/>
        </dgm:presLayoutVars>
      </dgm:prSet>
      <dgm:spPr/>
      <dgm:t>
        <a:bodyPr/>
        <a:lstStyle/>
        <a:p>
          <a:endParaRPr lang="en-US"/>
        </a:p>
      </dgm:t>
    </dgm:pt>
    <dgm:pt modelId="{BC62801F-2D9F-254A-99FE-174657FD0055}" type="pres">
      <dgm:prSet presAssocID="{9EC867E6-B909-3742-866D-2075EF074871}" presName="sibTrans" presStyleCnt="0"/>
      <dgm:spPr/>
    </dgm:pt>
    <dgm:pt modelId="{63AE25B7-B638-FB41-8DF2-4E2EED53F276}" type="pres">
      <dgm:prSet presAssocID="{7003F242-420C-7449-8990-16BF775EDE2B}" presName="textNode" presStyleLbl="node1" presStyleIdx="4" presStyleCnt="5">
        <dgm:presLayoutVars>
          <dgm:bulletEnabled val="1"/>
        </dgm:presLayoutVars>
      </dgm:prSet>
      <dgm:spPr/>
      <dgm:t>
        <a:bodyPr/>
        <a:lstStyle/>
        <a:p>
          <a:endParaRPr lang="en-US"/>
        </a:p>
      </dgm:t>
    </dgm:pt>
  </dgm:ptLst>
  <dgm:cxnLst>
    <dgm:cxn modelId="{20659C2B-290C-C744-8286-E0CF56376C25}" type="presOf" srcId="{ACB1F4CF-6742-8F43-8D3F-ABBB46F65871}" destId="{C29D432A-D021-5D48-B44F-14F2CCF42F54}" srcOrd="0" destOrd="0" presId="urn:microsoft.com/office/officeart/2005/8/layout/hProcess9"/>
    <dgm:cxn modelId="{271DDB7E-C124-1B4E-9398-A659BE3903EB}" srcId="{3BF22FDD-B1CF-C445-BA7E-148CEFEE1644}" destId="{ACB1F4CF-6742-8F43-8D3F-ABBB46F65871}" srcOrd="3" destOrd="0" parTransId="{23D30ED9-BA17-1246-A425-30332850060E}" sibTransId="{9EC867E6-B909-3742-866D-2075EF074871}"/>
    <dgm:cxn modelId="{2157D22C-2CC7-3C4A-85DC-40F3A8422289}" type="presOf" srcId="{3BF22FDD-B1CF-C445-BA7E-148CEFEE1644}" destId="{8EB8F308-DE9B-9744-BF83-BFD4A00CA128}" srcOrd="0" destOrd="0" presId="urn:microsoft.com/office/officeart/2005/8/layout/hProcess9"/>
    <dgm:cxn modelId="{97F26CA8-6473-C241-A09B-8DAD71553825}" srcId="{3BF22FDD-B1CF-C445-BA7E-148CEFEE1644}" destId="{AD53D140-BBC2-EC42-A5BF-7F5255D65F52}" srcOrd="0" destOrd="0" parTransId="{5112F2FF-76EC-0A4F-8016-70EF51E07EA3}" sibTransId="{8D8BA632-F9C1-674A-B930-0EE962B51845}"/>
    <dgm:cxn modelId="{72AE148E-8D18-F444-843A-D03F91DB2D37}" type="presOf" srcId="{D1E5DF45-5CDE-744B-B073-E269FE5CBE7F}" destId="{5D42C88E-61DC-2546-BEF9-B24C31D14DE4}" srcOrd="0" destOrd="0" presId="urn:microsoft.com/office/officeart/2005/8/layout/hProcess9"/>
    <dgm:cxn modelId="{78606038-A2E6-724A-A8F2-E4763D40C973}" type="presOf" srcId="{AD53D140-BBC2-EC42-A5BF-7F5255D65F52}" destId="{26336ADC-5C6C-9F49-8177-54FBE12FF656}" srcOrd="0" destOrd="0" presId="urn:microsoft.com/office/officeart/2005/8/layout/hProcess9"/>
    <dgm:cxn modelId="{68590EDF-1800-5D44-8F26-DA72BC1C4A00}" type="presOf" srcId="{6BB43B84-9F0A-7948-9226-59B60C1509C9}" destId="{0CC335F5-9709-EF44-AA7E-863010BBB662}" srcOrd="0" destOrd="0" presId="urn:microsoft.com/office/officeart/2005/8/layout/hProcess9"/>
    <dgm:cxn modelId="{11425515-6E9E-6046-918D-C772F48C8CCB}" srcId="{3BF22FDD-B1CF-C445-BA7E-148CEFEE1644}" destId="{6BB43B84-9F0A-7948-9226-59B60C1509C9}" srcOrd="2" destOrd="0" parTransId="{4477370D-FAFA-BC44-B41C-1D53C6A957B4}" sibTransId="{0FECC4F8-C5CB-6A4B-B8E4-D87F0D62E763}"/>
    <dgm:cxn modelId="{1F26793D-354E-8B4B-926E-3E68C1518140}" srcId="{3BF22FDD-B1CF-C445-BA7E-148CEFEE1644}" destId="{7003F242-420C-7449-8990-16BF775EDE2B}" srcOrd="4" destOrd="0" parTransId="{9B00A0B4-86F8-9D4E-A89B-61C9AA1E182C}" sibTransId="{713A586B-3E30-5543-B8BC-1EBDD2633BE5}"/>
    <dgm:cxn modelId="{6A0E15D8-9EC0-2F43-A000-5AD6FA74F030}" type="presOf" srcId="{7003F242-420C-7449-8990-16BF775EDE2B}" destId="{63AE25B7-B638-FB41-8DF2-4E2EED53F276}" srcOrd="0" destOrd="0" presId="urn:microsoft.com/office/officeart/2005/8/layout/hProcess9"/>
    <dgm:cxn modelId="{EE1A1DD4-9DB9-9D45-8F7B-073D52DF4DF4}" srcId="{3BF22FDD-B1CF-C445-BA7E-148CEFEE1644}" destId="{D1E5DF45-5CDE-744B-B073-E269FE5CBE7F}" srcOrd="1" destOrd="0" parTransId="{6064DB61-A206-2941-AD3A-46542ECC06A4}" sibTransId="{B8C6BCE9-BFB5-804A-96FA-46C7ADAC1C9B}"/>
    <dgm:cxn modelId="{69D77F39-627F-6449-98F8-6BF2D960BE19}" type="presParOf" srcId="{8EB8F308-DE9B-9744-BF83-BFD4A00CA128}" destId="{A1983B1B-BD73-F64A-84AF-CB78ED361176}" srcOrd="0" destOrd="0" presId="urn:microsoft.com/office/officeart/2005/8/layout/hProcess9"/>
    <dgm:cxn modelId="{DBC9FFC0-B59B-3343-B6A6-7B7B4275AD61}" type="presParOf" srcId="{8EB8F308-DE9B-9744-BF83-BFD4A00CA128}" destId="{D26DEBD3-1039-A043-A876-94B72A96F3FB}" srcOrd="1" destOrd="0" presId="urn:microsoft.com/office/officeart/2005/8/layout/hProcess9"/>
    <dgm:cxn modelId="{1BB5C3C0-1EA4-7B4D-BBC1-76BD8CF38E63}" type="presParOf" srcId="{D26DEBD3-1039-A043-A876-94B72A96F3FB}" destId="{26336ADC-5C6C-9F49-8177-54FBE12FF656}" srcOrd="0" destOrd="0" presId="urn:microsoft.com/office/officeart/2005/8/layout/hProcess9"/>
    <dgm:cxn modelId="{8F372C4A-F729-2E45-B115-F743D81AA6DE}" type="presParOf" srcId="{D26DEBD3-1039-A043-A876-94B72A96F3FB}" destId="{9F7C5A23-BD25-3044-8098-629DF2CA67D0}" srcOrd="1" destOrd="0" presId="urn:microsoft.com/office/officeart/2005/8/layout/hProcess9"/>
    <dgm:cxn modelId="{5AFBD833-0220-1144-9ABA-052266738F05}" type="presParOf" srcId="{D26DEBD3-1039-A043-A876-94B72A96F3FB}" destId="{5D42C88E-61DC-2546-BEF9-B24C31D14DE4}" srcOrd="2" destOrd="0" presId="urn:microsoft.com/office/officeart/2005/8/layout/hProcess9"/>
    <dgm:cxn modelId="{BF56124C-A3B6-4F49-A85E-11573056E406}" type="presParOf" srcId="{D26DEBD3-1039-A043-A876-94B72A96F3FB}" destId="{DDD940A9-308A-CC41-A85F-EBD30D98D543}" srcOrd="3" destOrd="0" presId="urn:microsoft.com/office/officeart/2005/8/layout/hProcess9"/>
    <dgm:cxn modelId="{0B545C46-75CC-B84C-B149-523E58E8A510}" type="presParOf" srcId="{D26DEBD3-1039-A043-A876-94B72A96F3FB}" destId="{0CC335F5-9709-EF44-AA7E-863010BBB662}" srcOrd="4" destOrd="0" presId="urn:microsoft.com/office/officeart/2005/8/layout/hProcess9"/>
    <dgm:cxn modelId="{D4369D94-ED38-0A4A-804F-D2A3ACEC8CBA}" type="presParOf" srcId="{D26DEBD3-1039-A043-A876-94B72A96F3FB}" destId="{4804C0B7-1ED9-2D4E-BED1-3CB42EAD0210}" srcOrd="5" destOrd="0" presId="urn:microsoft.com/office/officeart/2005/8/layout/hProcess9"/>
    <dgm:cxn modelId="{F28AAFCF-EBA1-C141-8CB5-F40E811D7BB5}" type="presParOf" srcId="{D26DEBD3-1039-A043-A876-94B72A96F3FB}" destId="{C29D432A-D021-5D48-B44F-14F2CCF42F54}" srcOrd="6" destOrd="0" presId="urn:microsoft.com/office/officeart/2005/8/layout/hProcess9"/>
    <dgm:cxn modelId="{E2A96228-F2A0-FD4B-AA6D-7F44D80F7B0A}" type="presParOf" srcId="{D26DEBD3-1039-A043-A876-94B72A96F3FB}" destId="{BC62801F-2D9F-254A-99FE-174657FD0055}" srcOrd="7" destOrd="0" presId="urn:microsoft.com/office/officeart/2005/8/layout/hProcess9"/>
    <dgm:cxn modelId="{45701C41-E24A-D742-85E7-A70C29973765}" type="presParOf" srcId="{D26DEBD3-1039-A043-A876-94B72A96F3FB}" destId="{63AE25B7-B638-FB41-8DF2-4E2EED53F276}"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F22FDD-B1CF-C445-BA7E-148CEFEE1644}" type="doc">
      <dgm:prSet loTypeId="urn:microsoft.com/office/officeart/2005/8/layout/hProcess9" loCatId="" qsTypeId="urn:microsoft.com/office/officeart/2005/8/quickstyle/simple1" qsCatId="simple" csTypeId="urn:microsoft.com/office/officeart/2005/8/colors/accent1_2" csCatId="accent1" phldr="1"/>
      <dgm:spPr/>
      <dgm:t>
        <a:bodyPr/>
        <a:lstStyle/>
        <a:p>
          <a:endParaRPr lang="en-US"/>
        </a:p>
      </dgm:t>
    </dgm:pt>
    <dgm:pt modelId="{AD53D140-BBC2-EC42-A5BF-7F5255D65F52}">
      <dgm:prSet phldrT="[Text]">
        <dgm:style>
          <a:lnRef idx="3">
            <a:schemeClr val="lt1"/>
          </a:lnRef>
          <a:fillRef idx="1">
            <a:schemeClr val="accent1"/>
          </a:fillRef>
          <a:effectRef idx="1">
            <a:schemeClr val="accent1"/>
          </a:effectRef>
          <a:fontRef idx="minor">
            <a:schemeClr val="lt1"/>
          </a:fontRef>
        </dgm:style>
      </dgm:prSet>
      <dgm:spPr/>
      <dgm:t>
        <a:bodyPr/>
        <a:lstStyle/>
        <a:p>
          <a:r>
            <a:rPr lang="en-US"/>
            <a:t>Data Source</a:t>
          </a:r>
        </a:p>
      </dgm:t>
    </dgm:pt>
    <dgm:pt modelId="{5112F2FF-76EC-0A4F-8016-70EF51E07EA3}" type="parTrans" cxnId="{97F26CA8-6473-C241-A09B-8DAD71553825}">
      <dgm:prSet/>
      <dgm:spPr/>
      <dgm:t>
        <a:bodyPr/>
        <a:lstStyle/>
        <a:p>
          <a:endParaRPr lang="en-US"/>
        </a:p>
      </dgm:t>
    </dgm:pt>
    <dgm:pt modelId="{8D8BA632-F9C1-674A-B930-0EE962B51845}" type="sibTrans" cxnId="{97F26CA8-6473-C241-A09B-8DAD71553825}">
      <dgm:prSet/>
      <dgm:spPr/>
      <dgm:t>
        <a:bodyPr/>
        <a:lstStyle/>
        <a:p>
          <a:endParaRPr lang="en-US"/>
        </a:p>
      </dgm:t>
    </dgm:pt>
    <dgm:pt modelId="{D1E5DF45-5CDE-744B-B073-E269FE5CBE7F}">
      <dgm:prSet phldrT="[Text]">
        <dgm:style>
          <a:lnRef idx="3">
            <a:schemeClr val="lt1"/>
          </a:lnRef>
          <a:fillRef idx="1">
            <a:schemeClr val="accent1"/>
          </a:fillRef>
          <a:effectRef idx="1">
            <a:schemeClr val="accent1"/>
          </a:effectRef>
          <a:fontRef idx="minor">
            <a:schemeClr val="lt1"/>
          </a:fontRef>
        </dgm:style>
      </dgm:prSet>
      <dgm:spPr/>
      <dgm:t>
        <a:bodyPr/>
        <a:lstStyle/>
        <a:p>
          <a:r>
            <a:rPr lang="en-US"/>
            <a:t>Feature Engineering</a:t>
          </a:r>
        </a:p>
      </dgm:t>
    </dgm:pt>
    <dgm:pt modelId="{6064DB61-A206-2941-AD3A-46542ECC06A4}" type="parTrans" cxnId="{EE1A1DD4-9DB9-9D45-8F7B-073D52DF4DF4}">
      <dgm:prSet/>
      <dgm:spPr/>
      <dgm:t>
        <a:bodyPr/>
        <a:lstStyle/>
        <a:p>
          <a:endParaRPr lang="en-US"/>
        </a:p>
      </dgm:t>
    </dgm:pt>
    <dgm:pt modelId="{B8C6BCE9-BFB5-804A-96FA-46C7ADAC1C9B}" type="sibTrans" cxnId="{EE1A1DD4-9DB9-9D45-8F7B-073D52DF4DF4}">
      <dgm:prSet/>
      <dgm:spPr/>
      <dgm:t>
        <a:bodyPr/>
        <a:lstStyle/>
        <a:p>
          <a:endParaRPr lang="en-US"/>
        </a:p>
      </dgm:t>
    </dgm:pt>
    <dgm:pt modelId="{6BB43B84-9F0A-7948-9226-59B60C1509C9}">
      <dgm:prSet phldrT="[Text]"/>
      <dgm:spPr/>
      <dgm:t>
        <a:bodyPr/>
        <a:lstStyle/>
        <a:p>
          <a:r>
            <a:rPr lang="en-US"/>
            <a:t>Model Training &amp; Updating</a:t>
          </a:r>
        </a:p>
      </dgm:t>
    </dgm:pt>
    <dgm:pt modelId="{4477370D-FAFA-BC44-B41C-1D53C6A957B4}" type="parTrans" cxnId="{11425515-6E9E-6046-918D-C772F48C8CCB}">
      <dgm:prSet/>
      <dgm:spPr/>
      <dgm:t>
        <a:bodyPr/>
        <a:lstStyle/>
        <a:p>
          <a:endParaRPr lang="en-US"/>
        </a:p>
      </dgm:t>
    </dgm:pt>
    <dgm:pt modelId="{0FECC4F8-C5CB-6A4B-B8E4-D87F0D62E763}" type="sibTrans" cxnId="{11425515-6E9E-6046-918D-C772F48C8CCB}">
      <dgm:prSet/>
      <dgm:spPr/>
      <dgm:t>
        <a:bodyPr/>
        <a:lstStyle/>
        <a:p>
          <a:endParaRPr lang="en-US"/>
        </a:p>
      </dgm:t>
    </dgm:pt>
    <dgm:pt modelId="{ACB1F4CF-6742-8F43-8D3F-ABBB46F65871}">
      <dgm:prSet>
        <dgm:style>
          <a:lnRef idx="3">
            <a:schemeClr val="lt1"/>
          </a:lnRef>
          <a:fillRef idx="1">
            <a:schemeClr val="accent6"/>
          </a:fillRef>
          <a:effectRef idx="1">
            <a:schemeClr val="accent6"/>
          </a:effectRef>
          <a:fontRef idx="minor">
            <a:schemeClr val="lt1"/>
          </a:fontRef>
        </dgm:style>
      </dgm:prSet>
      <dgm:spPr/>
      <dgm:t>
        <a:bodyPr/>
        <a:lstStyle/>
        <a:p>
          <a:r>
            <a:rPr lang="en-US" dirty="0"/>
            <a:t>Predicting by Latest Model</a:t>
          </a:r>
        </a:p>
      </dgm:t>
    </dgm:pt>
    <dgm:pt modelId="{23D30ED9-BA17-1246-A425-30332850060E}" type="parTrans" cxnId="{271DDB7E-C124-1B4E-9398-A659BE3903EB}">
      <dgm:prSet/>
      <dgm:spPr/>
      <dgm:t>
        <a:bodyPr/>
        <a:lstStyle/>
        <a:p>
          <a:endParaRPr lang="en-US"/>
        </a:p>
      </dgm:t>
    </dgm:pt>
    <dgm:pt modelId="{9EC867E6-B909-3742-866D-2075EF074871}" type="sibTrans" cxnId="{271DDB7E-C124-1B4E-9398-A659BE3903EB}">
      <dgm:prSet/>
      <dgm:spPr/>
      <dgm:t>
        <a:bodyPr/>
        <a:lstStyle/>
        <a:p>
          <a:endParaRPr lang="en-US"/>
        </a:p>
      </dgm:t>
    </dgm:pt>
    <dgm:pt modelId="{7003F242-420C-7449-8990-16BF775EDE2B}">
      <dgm:prSet>
        <dgm:style>
          <a:lnRef idx="3">
            <a:schemeClr val="lt1"/>
          </a:lnRef>
          <a:fillRef idx="1">
            <a:schemeClr val="accent6"/>
          </a:fillRef>
          <a:effectRef idx="1">
            <a:schemeClr val="accent6"/>
          </a:effectRef>
          <a:fontRef idx="minor">
            <a:schemeClr val="lt1"/>
          </a:fontRef>
        </dgm:style>
      </dgm:prSet>
      <dgm:spPr/>
      <dgm:t>
        <a:bodyPr/>
        <a:lstStyle/>
        <a:p>
          <a:r>
            <a:rPr lang="en-US" dirty="0"/>
            <a:t>Output Predictions</a:t>
          </a:r>
        </a:p>
      </dgm:t>
    </dgm:pt>
    <dgm:pt modelId="{9B00A0B4-86F8-9D4E-A89B-61C9AA1E182C}" type="parTrans" cxnId="{1F26793D-354E-8B4B-926E-3E68C1518140}">
      <dgm:prSet/>
      <dgm:spPr/>
      <dgm:t>
        <a:bodyPr/>
        <a:lstStyle/>
        <a:p>
          <a:endParaRPr lang="en-US"/>
        </a:p>
      </dgm:t>
    </dgm:pt>
    <dgm:pt modelId="{713A586B-3E30-5543-B8BC-1EBDD2633BE5}" type="sibTrans" cxnId="{1F26793D-354E-8B4B-926E-3E68C1518140}">
      <dgm:prSet/>
      <dgm:spPr/>
      <dgm:t>
        <a:bodyPr/>
        <a:lstStyle/>
        <a:p>
          <a:endParaRPr lang="en-US"/>
        </a:p>
      </dgm:t>
    </dgm:pt>
    <dgm:pt modelId="{8EB8F308-DE9B-9744-BF83-BFD4A00CA128}" type="pres">
      <dgm:prSet presAssocID="{3BF22FDD-B1CF-C445-BA7E-148CEFEE1644}" presName="CompostProcess" presStyleCnt="0">
        <dgm:presLayoutVars>
          <dgm:dir/>
          <dgm:resizeHandles val="exact"/>
        </dgm:presLayoutVars>
      </dgm:prSet>
      <dgm:spPr/>
      <dgm:t>
        <a:bodyPr/>
        <a:lstStyle/>
        <a:p>
          <a:endParaRPr lang="en-US"/>
        </a:p>
      </dgm:t>
    </dgm:pt>
    <dgm:pt modelId="{A1983B1B-BD73-F64A-84AF-CB78ED361176}" type="pres">
      <dgm:prSet presAssocID="{3BF22FDD-B1CF-C445-BA7E-148CEFEE1644}" presName="arrow" presStyleLbl="bgShp" presStyleIdx="0" presStyleCnt="1"/>
      <dgm:spPr/>
      <dgm:t>
        <a:bodyPr/>
        <a:lstStyle/>
        <a:p>
          <a:endParaRPr lang="en-US"/>
        </a:p>
      </dgm:t>
    </dgm:pt>
    <dgm:pt modelId="{D26DEBD3-1039-A043-A876-94B72A96F3FB}" type="pres">
      <dgm:prSet presAssocID="{3BF22FDD-B1CF-C445-BA7E-148CEFEE1644}" presName="linearProcess" presStyleCnt="0"/>
      <dgm:spPr/>
    </dgm:pt>
    <dgm:pt modelId="{26336ADC-5C6C-9F49-8177-54FBE12FF656}" type="pres">
      <dgm:prSet presAssocID="{AD53D140-BBC2-EC42-A5BF-7F5255D65F52}" presName="textNode" presStyleLbl="node1" presStyleIdx="0" presStyleCnt="5">
        <dgm:presLayoutVars>
          <dgm:bulletEnabled val="1"/>
        </dgm:presLayoutVars>
      </dgm:prSet>
      <dgm:spPr/>
      <dgm:t>
        <a:bodyPr/>
        <a:lstStyle/>
        <a:p>
          <a:endParaRPr lang="en-US"/>
        </a:p>
      </dgm:t>
    </dgm:pt>
    <dgm:pt modelId="{9F7C5A23-BD25-3044-8098-629DF2CA67D0}" type="pres">
      <dgm:prSet presAssocID="{8D8BA632-F9C1-674A-B930-0EE962B51845}" presName="sibTrans" presStyleCnt="0"/>
      <dgm:spPr/>
    </dgm:pt>
    <dgm:pt modelId="{5D42C88E-61DC-2546-BEF9-B24C31D14DE4}" type="pres">
      <dgm:prSet presAssocID="{D1E5DF45-5CDE-744B-B073-E269FE5CBE7F}" presName="textNode" presStyleLbl="node1" presStyleIdx="1" presStyleCnt="5">
        <dgm:presLayoutVars>
          <dgm:bulletEnabled val="1"/>
        </dgm:presLayoutVars>
      </dgm:prSet>
      <dgm:spPr/>
      <dgm:t>
        <a:bodyPr/>
        <a:lstStyle/>
        <a:p>
          <a:endParaRPr lang="en-US"/>
        </a:p>
      </dgm:t>
    </dgm:pt>
    <dgm:pt modelId="{DDD940A9-308A-CC41-A85F-EBD30D98D543}" type="pres">
      <dgm:prSet presAssocID="{B8C6BCE9-BFB5-804A-96FA-46C7ADAC1C9B}" presName="sibTrans" presStyleCnt="0"/>
      <dgm:spPr/>
    </dgm:pt>
    <dgm:pt modelId="{0CC335F5-9709-EF44-AA7E-863010BBB662}" type="pres">
      <dgm:prSet presAssocID="{6BB43B84-9F0A-7948-9226-59B60C1509C9}" presName="textNode" presStyleLbl="node1" presStyleIdx="2" presStyleCnt="5">
        <dgm:presLayoutVars>
          <dgm:bulletEnabled val="1"/>
        </dgm:presLayoutVars>
      </dgm:prSet>
      <dgm:spPr/>
      <dgm:t>
        <a:bodyPr/>
        <a:lstStyle/>
        <a:p>
          <a:endParaRPr lang="en-US"/>
        </a:p>
      </dgm:t>
    </dgm:pt>
    <dgm:pt modelId="{4804C0B7-1ED9-2D4E-BED1-3CB42EAD0210}" type="pres">
      <dgm:prSet presAssocID="{0FECC4F8-C5CB-6A4B-B8E4-D87F0D62E763}" presName="sibTrans" presStyleCnt="0"/>
      <dgm:spPr/>
    </dgm:pt>
    <dgm:pt modelId="{C29D432A-D021-5D48-B44F-14F2CCF42F54}" type="pres">
      <dgm:prSet presAssocID="{ACB1F4CF-6742-8F43-8D3F-ABBB46F65871}" presName="textNode" presStyleLbl="node1" presStyleIdx="3" presStyleCnt="5">
        <dgm:presLayoutVars>
          <dgm:bulletEnabled val="1"/>
        </dgm:presLayoutVars>
      </dgm:prSet>
      <dgm:spPr/>
      <dgm:t>
        <a:bodyPr/>
        <a:lstStyle/>
        <a:p>
          <a:endParaRPr lang="en-US"/>
        </a:p>
      </dgm:t>
    </dgm:pt>
    <dgm:pt modelId="{BC62801F-2D9F-254A-99FE-174657FD0055}" type="pres">
      <dgm:prSet presAssocID="{9EC867E6-B909-3742-866D-2075EF074871}" presName="sibTrans" presStyleCnt="0"/>
      <dgm:spPr/>
    </dgm:pt>
    <dgm:pt modelId="{63AE25B7-B638-FB41-8DF2-4E2EED53F276}" type="pres">
      <dgm:prSet presAssocID="{7003F242-420C-7449-8990-16BF775EDE2B}" presName="textNode" presStyleLbl="node1" presStyleIdx="4" presStyleCnt="5">
        <dgm:presLayoutVars>
          <dgm:bulletEnabled val="1"/>
        </dgm:presLayoutVars>
      </dgm:prSet>
      <dgm:spPr/>
      <dgm:t>
        <a:bodyPr/>
        <a:lstStyle/>
        <a:p>
          <a:endParaRPr lang="en-US"/>
        </a:p>
      </dgm:t>
    </dgm:pt>
  </dgm:ptLst>
  <dgm:cxnLst>
    <dgm:cxn modelId="{271DDB7E-C124-1B4E-9398-A659BE3903EB}" srcId="{3BF22FDD-B1CF-C445-BA7E-148CEFEE1644}" destId="{ACB1F4CF-6742-8F43-8D3F-ABBB46F65871}" srcOrd="3" destOrd="0" parTransId="{23D30ED9-BA17-1246-A425-30332850060E}" sibTransId="{9EC867E6-B909-3742-866D-2075EF074871}"/>
    <dgm:cxn modelId="{97F26CA8-6473-C241-A09B-8DAD71553825}" srcId="{3BF22FDD-B1CF-C445-BA7E-148CEFEE1644}" destId="{AD53D140-BBC2-EC42-A5BF-7F5255D65F52}" srcOrd="0" destOrd="0" parTransId="{5112F2FF-76EC-0A4F-8016-70EF51E07EA3}" sibTransId="{8D8BA632-F9C1-674A-B930-0EE962B51845}"/>
    <dgm:cxn modelId="{A9A067CB-07D7-C449-854B-0703303A6D34}" type="presOf" srcId="{7003F242-420C-7449-8990-16BF775EDE2B}" destId="{63AE25B7-B638-FB41-8DF2-4E2EED53F276}" srcOrd="0" destOrd="0" presId="urn:microsoft.com/office/officeart/2005/8/layout/hProcess9"/>
    <dgm:cxn modelId="{BD0BB886-E27F-924B-B975-592FFD39FD87}" type="presOf" srcId="{3BF22FDD-B1CF-C445-BA7E-148CEFEE1644}" destId="{8EB8F308-DE9B-9744-BF83-BFD4A00CA128}" srcOrd="0" destOrd="0" presId="urn:microsoft.com/office/officeart/2005/8/layout/hProcess9"/>
    <dgm:cxn modelId="{11425515-6E9E-6046-918D-C772F48C8CCB}" srcId="{3BF22FDD-B1CF-C445-BA7E-148CEFEE1644}" destId="{6BB43B84-9F0A-7948-9226-59B60C1509C9}" srcOrd="2" destOrd="0" parTransId="{4477370D-FAFA-BC44-B41C-1D53C6A957B4}" sibTransId="{0FECC4F8-C5CB-6A4B-B8E4-D87F0D62E763}"/>
    <dgm:cxn modelId="{1F26793D-354E-8B4B-926E-3E68C1518140}" srcId="{3BF22FDD-B1CF-C445-BA7E-148CEFEE1644}" destId="{7003F242-420C-7449-8990-16BF775EDE2B}" srcOrd="4" destOrd="0" parTransId="{9B00A0B4-86F8-9D4E-A89B-61C9AA1E182C}" sibTransId="{713A586B-3E30-5543-B8BC-1EBDD2633BE5}"/>
    <dgm:cxn modelId="{FBB7AC62-3AFB-C049-8DD2-8B7A36272397}" type="presOf" srcId="{D1E5DF45-5CDE-744B-B073-E269FE5CBE7F}" destId="{5D42C88E-61DC-2546-BEF9-B24C31D14DE4}" srcOrd="0" destOrd="0" presId="urn:microsoft.com/office/officeart/2005/8/layout/hProcess9"/>
    <dgm:cxn modelId="{EE1A1DD4-9DB9-9D45-8F7B-073D52DF4DF4}" srcId="{3BF22FDD-B1CF-C445-BA7E-148CEFEE1644}" destId="{D1E5DF45-5CDE-744B-B073-E269FE5CBE7F}" srcOrd="1" destOrd="0" parTransId="{6064DB61-A206-2941-AD3A-46542ECC06A4}" sibTransId="{B8C6BCE9-BFB5-804A-96FA-46C7ADAC1C9B}"/>
    <dgm:cxn modelId="{C3154840-9EDE-9843-952E-C2366A1702A6}" type="presOf" srcId="{ACB1F4CF-6742-8F43-8D3F-ABBB46F65871}" destId="{C29D432A-D021-5D48-B44F-14F2CCF42F54}" srcOrd="0" destOrd="0" presId="urn:microsoft.com/office/officeart/2005/8/layout/hProcess9"/>
    <dgm:cxn modelId="{D924EF57-DD50-504A-B3A8-D4F169115BDE}" type="presOf" srcId="{6BB43B84-9F0A-7948-9226-59B60C1509C9}" destId="{0CC335F5-9709-EF44-AA7E-863010BBB662}" srcOrd="0" destOrd="0" presId="urn:microsoft.com/office/officeart/2005/8/layout/hProcess9"/>
    <dgm:cxn modelId="{D4E3EA87-7568-5140-B812-65FAAC374C5C}" type="presOf" srcId="{AD53D140-BBC2-EC42-A5BF-7F5255D65F52}" destId="{26336ADC-5C6C-9F49-8177-54FBE12FF656}" srcOrd="0" destOrd="0" presId="urn:microsoft.com/office/officeart/2005/8/layout/hProcess9"/>
    <dgm:cxn modelId="{4CCCBB55-96D3-DD41-9644-2684079558B9}" type="presParOf" srcId="{8EB8F308-DE9B-9744-BF83-BFD4A00CA128}" destId="{A1983B1B-BD73-F64A-84AF-CB78ED361176}" srcOrd="0" destOrd="0" presId="urn:microsoft.com/office/officeart/2005/8/layout/hProcess9"/>
    <dgm:cxn modelId="{1744634C-E064-5D49-ABE2-C62088559E5F}" type="presParOf" srcId="{8EB8F308-DE9B-9744-BF83-BFD4A00CA128}" destId="{D26DEBD3-1039-A043-A876-94B72A96F3FB}" srcOrd="1" destOrd="0" presId="urn:microsoft.com/office/officeart/2005/8/layout/hProcess9"/>
    <dgm:cxn modelId="{555E88CE-8DAF-0845-B5A5-DC26BC37AE3C}" type="presParOf" srcId="{D26DEBD3-1039-A043-A876-94B72A96F3FB}" destId="{26336ADC-5C6C-9F49-8177-54FBE12FF656}" srcOrd="0" destOrd="0" presId="urn:microsoft.com/office/officeart/2005/8/layout/hProcess9"/>
    <dgm:cxn modelId="{C28571D7-1254-414E-85DF-59E961287E91}" type="presParOf" srcId="{D26DEBD3-1039-A043-A876-94B72A96F3FB}" destId="{9F7C5A23-BD25-3044-8098-629DF2CA67D0}" srcOrd="1" destOrd="0" presId="urn:microsoft.com/office/officeart/2005/8/layout/hProcess9"/>
    <dgm:cxn modelId="{E157959F-0AAA-3945-93F0-F2EE67D5876B}" type="presParOf" srcId="{D26DEBD3-1039-A043-A876-94B72A96F3FB}" destId="{5D42C88E-61DC-2546-BEF9-B24C31D14DE4}" srcOrd="2" destOrd="0" presId="urn:microsoft.com/office/officeart/2005/8/layout/hProcess9"/>
    <dgm:cxn modelId="{21278CF9-5262-D144-AEAC-46E3F3987489}" type="presParOf" srcId="{D26DEBD3-1039-A043-A876-94B72A96F3FB}" destId="{DDD940A9-308A-CC41-A85F-EBD30D98D543}" srcOrd="3" destOrd="0" presId="urn:microsoft.com/office/officeart/2005/8/layout/hProcess9"/>
    <dgm:cxn modelId="{A43CBF80-4293-0B4E-8A74-28DB76182FA5}" type="presParOf" srcId="{D26DEBD3-1039-A043-A876-94B72A96F3FB}" destId="{0CC335F5-9709-EF44-AA7E-863010BBB662}" srcOrd="4" destOrd="0" presId="urn:microsoft.com/office/officeart/2005/8/layout/hProcess9"/>
    <dgm:cxn modelId="{81261A8C-8DE4-8449-8055-5243FA443E71}" type="presParOf" srcId="{D26DEBD3-1039-A043-A876-94B72A96F3FB}" destId="{4804C0B7-1ED9-2D4E-BED1-3CB42EAD0210}" srcOrd="5" destOrd="0" presId="urn:microsoft.com/office/officeart/2005/8/layout/hProcess9"/>
    <dgm:cxn modelId="{EF317B7B-FA46-C149-AAFC-010AD8724F47}" type="presParOf" srcId="{D26DEBD3-1039-A043-A876-94B72A96F3FB}" destId="{C29D432A-D021-5D48-B44F-14F2CCF42F54}" srcOrd="6" destOrd="0" presId="urn:microsoft.com/office/officeart/2005/8/layout/hProcess9"/>
    <dgm:cxn modelId="{E9ABDF7A-127A-5641-93C8-20E8EA26524B}" type="presParOf" srcId="{D26DEBD3-1039-A043-A876-94B72A96F3FB}" destId="{BC62801F-2D9F-254A-99FE-174657FD0055}" srcOrd="7" destOrd="0" presId="urn:microsoft.com/office/officeart/2005/8/layout/hProcess9"/>
    <dgm:cxn modelId="{E54EBA53-DB31-0E42-939F-DA2F84C27419}" type="presParOf" srcId="{D26DEBD3-1039-A043-A876-94B72A96F3FB}" destId="{63AE25B7-B638-FB41-8DF2-4E2EED53F276}" srcOrd="8"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83B1B-BD73-F64A-84AF-CB78ED361176}">
      <dsp:nvSpPr>
        <dsp:cNvPr id="0" name=""/>
        <dsp:cNvSpPr/>
      </dsp:nvSpPr>
      <dsp:spPr>
        <a:xfrm>
          <a:off x="551497" y="0"/>
          <a:ext cx="6250305" cy="27432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36ADC-5C6C-9F49-8177-54FBE12FF656}">
      <dsp:nvSpPr>
        <dsp:cNvPr id="0" name=""/>
        <dsp:cNvSpPr/>
      </dsp:nvSpPr>
      <dsp:spPr>
        <a:xfrm>
          <a:off x="253" y="822960"/>
          <a:ext cx="1409089" cy="1097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Data Source</a:t>
          </a:r>
        </a:p>
      </dsp:txBody>
      <dsp:txXfrm>
        <a:off x="53818" y="876525"/>
        <a:ext cx="1301959" cy="990150"/>
      </dsp:txXfrm>
    </dsp:sp>
    <dsp:sp modelId="{5D42C88E-61DC-2546-BEF9-B24C31D14DE4}">
      <dsp:nvSpPr>
        <dsp:cNvPr id="0" name=""/>
        <dsp:cNvSpPr/>
      </dsp:nvSpPr>
      <dsp:spPr>
        <a:xfrm>
          <a:off x="1486179" y="822960"/>
          <a:ext cx="1409089" cy="1097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Feature Engineering</a:t>
          </a:r>
        </a:p>
      </dsp:txBody>
      <dsp:txXfrm>
        <a:off x="1539744" y="876525"/>
        <a:ext cx="1301959" cy="990150"/>
      </dsp:txXfrm>
    </dsp:sp>
    <dsp:sp modelId="{0CC335F5-9709-EF44-AA7E-863010BBB662}">
      <dsp:nvSpPr>
        <dsp:cNvPr id="0" name=""/>
        <dsp:cNvSpPr/>
      </dsp:nvSpPr>
      <dsp:spPr>
        <a:xfrm>
          <a:off x="2972105" y="822960"/>
          <a:ext cx="1409089" cy="1097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Model Training &amp; Updating</a:t>
          </a:r>
        </a:p>
      </dsp:txBody>
      <dsp:txXfrm>
        <a:off x="3025670" y="876525"/>
        <a:ext cx="1301959" cy="990150"/>
      </dsp:txXfrm>
    </dsp:sp>
    <dsp:sp modelId="{C29D432A-D021-5D48-B44F-14F2CCF42F54}">
      <dsp:nvSpPr>
        <dsp:cNvPr id="0" name=""/>
        <dsp:cNvSpPr/>
      </dsp:nvSpPr>
      <dsp:spPr>
        <a:xfrm>
          <a:off x="4458031" y="822960"/>
          <a:ext cx="1409089" cy="1097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Predicting by Latest Model</a:t>
          </a:r>
        </a:p>
      </dsp:txBody>
      <dsp:txXfrm>
        <a:off x="4511596" y="876525"/>
        <a:ext cx="1301959" cy="990150"/>
      </dsp:txXfrm>
    </dsp:sp>
    <dsp:sp modelId="{63AE25B7-B638-FB41-8DF2-4E2EED53F276}">
      <dsp:nvSpPr>
        <dsp:cNvPr id="0" name=""/>
        <dsp:cNvSpPr/>
      </dsp:nvSpPr>
      <dsp:spPr>
        <a:xfrm>
          <a:off x="5943956" y="822960"/>
          <a:ext cx="1409089" cy="1097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Output Predictions</a:t>
          </a:r>
        </a:p>
      </dsp:txBody>
      <dsp:txXfrm>
        <a:off x="5997521" y="876525"/>
        <a:ext cx="1301959" cy="990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83B1B-BD73-F64A-84AF-CB78ED361176}">
      <dsp:nvSpPr>
        <dsp:cNvPr id="0" name=""/>
        <dsp:cNvSpPr/>
      </dsp:nvSpPr>
      <dsp:spPr>
        <a:xfrm>
          <a:off x="480145" y="0"/>
          <a:ext cx="5441654" cy="86038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36ADC-5C6C-9F49-8177-54FBE12FF656}">
      <dsp:nvSpPr>
        <dsp:cNvPr id="0" name=""/>
        <dsp:cNvSpPr/>
      </dsp:nvSpPr>
      <dsp:spPr>
        <a:xfrm>
          <a:off x="4962" y="258115"/>
          <a:ext cx="1212634" cy="344154"/>
        </a:xfrm>
        <a:prstGeom prst="round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Data Source</a:t>
          </a:r>
        </a:p>
      </dsp:txBody>
      <dsp:txXfrm>
        <a:off x="21762" y="274915"/>
        <a:ext cx="1179034" cy="310554"/>
      </dsp:txXfrm>
    </dsp:sp>
    <dsp:sp modelId="{5D42C88E-61DC-2546-BEF9-B24C31D14DE4}">
      <dsp:nvSpPr>
        <dsp:cNvPr id="0" name=""/>
        <dsp:cNvSpPr/>
      </dsp:nvSpPr>
      <dsp:spPr>
        <a:xfrm>
          <a:off x="1299809" y="258115"/>
          <a:ext cx="1212634"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Feature Engineering</a:t>
          </a:r>
        </a:p>
      </dsp:txBody>
      <dsp:txXfrm>
        <a:off x="1316609" y="274915"/>
        <a:ext cx="1179034" cy="310554"/>
      </dsp:txXfrm>
    </dsp:sp>
    <dsp:sp modelId="{0CC335F5-9709-EF44-AA7E-863010BBB662}">
      <dsp:nvSpPr>
        <dsp:cNvPr id="0" name=""/>
        <dsp:cNvSpPr/>
      </dsp:nvSpPr>
      <dsp:spPr>
        <a:xfrm>
          <a:off x="2594655" y="258115"/>
          <a:ext cx="1212634"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Model Training &amp; Updating</a:t>
          </a:r>
        </a:p>
      </dsp:txBody>
      <dsp:txXfrm>
        <a:off x="2611455" y="274915"/>
        <a:ext cx="1179034" cy="310554"/>
      </dsp:txXfrm>
    </dsp:sp>
    <dsp:sp modelId="{C29D432A-D021-5D48-B44F-14F2CCF42F54}">
      <dsp:nvSpPr>
        <dsp:cNvPr id="0" name=""/>
        <dsp:cNvSpPr/>
      </dsp:nvSpPr>
      <dsp:spPr>
        <a:xfrm>
          <a:off x="3889502" y="258115"/>
          <a:ext cx="1212634"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Predicting by Latest Model</a:t>
          </a:r>
        </a:p>
      </dsp:txBody>
      <dsp:txXfrm>
        <a:off x="3906302" y="274915"/>
        <a:ext cx="1179034" cy="310554"/>
      </dsp:txXfrm>
    </dsp:sp>
    <dsp:sp modelId="{63AE25B7-B638-FB41-8DF2-4E2EED53F276}">
      <dsp:nvSpPr>
        <dsp:cNvPr id="0" name=""/>
        <dsp:cNvSpPr/>
      </dsp:nvSpPr>
      <dsp:spPr>
        <a:xfrm>
          <a:off x="5184349" y="258115"/>
          <a:ext cx="1212634"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Output Predictions</a:t>
          </a:r>
        </a:p>
      </dsp:txBody>
      <dsp:txXfrm>
        <a:off x="5201149" y="274915"/>
        <a:ext cx="1179034" cy="3105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83B1B-BD73-F64A-84AF-CB78ED361176}">
      <dsp:nvSpPr>
        <dsp:cNvPr id="0" name=""/>
        <dsp:cNvSpPr/>
      </dsp:nvSpPr>
      <dsp:spPr>
        <a:xfrm>
          <a:off x="480145" y="0"/>
          <a:ext cx="5441654" cy="86038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36ADC-5C6C-9F49-8177-54FBE12FF656}">
      <dsp:nvSpPr>
        <dsp:cNvPr id="0" name=""/>
        <dsp:cNvSpPr/>
      </dsp:nvSpPr>
      <dsp:spPr>
        <a:xfrm>
          <a:off x="400" y="258115"/>
          <a:ext cx="1212458" cy="344154"/>
        </a:xfrm>
        <a:prstGeom prst="roundRect">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Data Source</a:t>
          </a:r>
        </a:p>
      </dsp:txBody>
      <dsp:txXfrm>
        <a:off x="17200" y="274915"/>
        <a:ext cx="1178858" cy="310554"/>
      </dsp:txXfrm>
    </dsp:sp>
    <dsp:sp modelId="{5D42C88E-61DC-2546-BEF9-B24C31D14DE4}">
      <dsp:nvSpPr>
        <dsp:cNvPr id="0" name=""/>
        <dsp:cNvSpPr/>
      </dsp:nvSpPr>
      <dsp:spPr>
        <a:xfrm>
          <a:off x="1297572" y="258115"/>
          <a:ext cx="1212458" cy="344154"/>
        </a:xfrm>
        <a:prstGeom prst="roundRect">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Feature Engineering</a:t>
          </a:r>
        </a:p>
      </dsp:txBody>
      <dsp:txXfrm>
        <a:off x="1314372" y="274915"/>
        <a:ext cx="1178858" cy="310554"/>
      </dsp:txXfrm>
    </dsp:sp>
    <dsp:sp modelId="{0CC335F5-9709-EF44-AA7E-863010BBB662}">
      <dsp:nvSpPr>
        <dsp:cNvPr id="0" name=""/>
        <dsp:cNvSpPr/>
      </dsp:nvSpPr>
      <dsp:spPr>
        <a:xfrm>
          <a:off x="2594743" y="258115"/>
          <a:ext cx="1212458"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Model Training &amp; Updating</a:t>
          </a:r>
        </a:p>
      </dsp:txBody>
      <dsp:txXfrm>
        <a:off x="2611543" y="274915"/>
        <a:ext cx="1178858" cy="310554"/>
      </dsp:txXfrm>
    </dsp:sp>
    <dsp:sp modelId="{C29D432A-D021-5D48-B44F-14F2CCF42F54}">
      <dsp:nvSpPr>
        <dsp:cNvPr id="0" name=""/>
        <dsp:cNvSpPr/>
      </dsp:nvSpPr>
      <dsp:spPr>
        <a:xfrm>
          <a:off x="3891915" y="258115"/>
          <a:ext cx="1212458"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Predicting by Latest Model</a:t>
          </a:r>
        </a:p>
      </dsp:txBody>
      <dsp:txXfrm>
        <a:off x="3908715" y="274915"/>
        <a:ext cx="1178858" cy="310554"/>
      </dsp:txXfrm>
    </dsp:sp>
    <dsp:sp modelId="{63AE25B7-B638-FB41-8DF2-4E2EED53F276}">
      <dsp:nvSpPr>
        <dsp:cNvPr id="0" name=""/>
        <dsp:cNvSpPr/>
      </dsp:nvSpPr>
      <dsp:spPr>
        <a:xfrm>
          <a:off x="5189087" y="258115"/>
          <a:ext cx="1212458"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Output Predictions</a:t>
          </a:r>
        </a:p>
      </dsp:txBody>
      <dsp:txXfrm>
        <a:off x="5205887" y="274915"/>
        <a:ext cx="1178858" cy="3105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83B1B-BD73-F64A-84AF-CB78ED361176}">
      <dsp:nvSpPr>
        <dsp:cNvPr id="0" name=""/>
        <dsp:cNvSpPr/>
      </dsp:nvSpPr>
      <dsp:spPr>
        <a:xfrm>
          <a:off x="480145" y="0"/>
          <a:ext cx="5441654" cy="86038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36ADC-5C6C-9F49-8177-54FBE12FF656}">
      <dsp:nvSpPr>
        <dsp:cNvPr id="0" name=""/>
        <dsp:cNvSpPr/>
      </dsp:nvSpPr>
      <dsp:spPr>
        <a:xfrm>
          <a:off x="400" y="258115"/>
          <a:ext cx="1212458" cy="344154"/>
        </a:xfrm>
        <a:prstGeom prst="roundRect">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Data Source</a:t>
          </a:r>
        </a:p>
      </dsp:txBody>
      <dsp:txXfrm>
        <a:off x="17200" y="274915"/>
        <a:ext cx="1178858" cy="310554"/>
      </dsp:txXfrm>
    </dsp:sp>
    <dsp:sp modelId="{5D42C88E-61DC-2546-BEF9-B24C31D14DE4}">
      <dsp:nvSpPr>
        <dsp:cNvPr id="0" name=""/>
        <dsp:cNvSpPr/>
      </dsp:nvSpPr>
      <dsp:spPr>
        <a:xfrm>
          <a:off x="1297572" y="258115"/>
          <a:ext cx="1212458" cy="344154"/>
        </a:xfrm>
        <a:prstGeom prst="roundRect">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Feature Engineering</a:t>
          </a:r>
        </a:p>
      </dsp:txBody>
      <dsp:txXfrm>
        <a:off x="1314372" y="274915"/>
        <a:ext cx="1178858" cy="310554"/>
      </dsp:txXfrm>
    </dsp:sp>
    <dsp:sp modelId="{0CC335F5-9709-EF44-AA7E-863010BBB662}">
      <dsp:nvSpPr>
        <dsp:cNvPr id="0" name=""/>
        <dsp:cNvSpPr/>
      </dsp:nvSpPr>
      <dsp:spPr>
        <a:xfrm>
          <a:off x="2594743" y="258115"/>
          <a:ext cx="1212458" cy="344154"/>
        </a:xfrm>
        <a:prstGeom prst="roundRect">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Model Training &amp; Updating</a:t>
          </a:r>
        </a:p>
      </dsp:txBody>
      <dsp:txXfrm>
        <a:off x="2611543" y="274915"/>
        <a:ext cx="1178858" cy="310554"/>
      </dsp:txXfrm>
    </dsp:sp>
    <dsp:sp modelId="{C29D432A-D021-5D48-B44F-14F2CCF42F54}">
      <dsp:nvSpPr>
        <dsp:cNvPr id="0" name=""/>
        <dsp:cNvSpPr/>
      </dsp:nvSpPr>
      <dsp:spPr>
        <a:xfrm>
          <a:off x="3891915" y="258115"/>
          <a:ext cx="1212458"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Predicting by Latest Model</a:t>
          </a:r>
        </a:p>
      </dsp:txBody>
      <dsp:txXfrm>
        <a:off x="3908715" y="274915"/>
        <a:ext cx="1178858" cy="310554"/>
      </dsp:txXfrm>
    </dsp:sp>
    <dsp:sp modelId="{63AE25B7-B638-FB41-8DF2-4E2EED53F276}">
      <dsp:nvSpPr>
        <dsp:cNvPr id="0" name=""/>
        <dsp:cNvSpPr/>
      </dsp:nvSpPr>
      <dsp:spPr>
        <a:xfrm>
          <a:off x="5189087" y="258115"/>
          <a:ext cx="1212458"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Output Predictions</a:t>
          </a:r>
        </a:p>
      </dsp:txBody>
      <dsp:txXfrm>
        <a:off x="5205887" y="274915"/>
        <a:ext cx="1178858" cy="3105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83B1B-BD73-F64A-84AF-CB78ED361176}">
      <dsp:nvSpPr>
        <dsp:cNvPr id="0" name=""/>
        <dsp:cNvSpPr/>
      </dsp:nvSpPr>
      <dsp:spPr>
        <a:xfrm>
          <a:off x="480145" y="0"/>
          <a:ext cx="5441654" cy="86038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36ADC-5C6C-9F49-8177-54FBE12FF656}">
      <dsp:nvSpPr>
        <dsp:cNvPr id="0" name=""/>
        <dsp:cNvSpPr/>
      </dsp:nvSpPr>
      <dsp:spPr>
        <a:xfrm>
          <a:off x="400" y="258115"/>
          <a:ext cx="1212458" cy="344154"/>
        </a:xfrm>
        <a:prstGeom prst="roundRect">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Data Source</a:t>
          </a:r>
        </a:p>
      </dsp:txBody>
      <dsp:txXfrm>
        <a:off x="17200" y="274915"/>
        <a:ext cx="1178858" cy="310554"/>
      </dsp:txXfrm>
    </dsp:sp>
    <dsp:sp modelId="{5D42C88E-61DC-2546-BEF9-B24C31D14DE4}">
      <dsp:nvSpPr>
        <dsp:cNvPr id="0" name=""/>
        <dsp:cNvSpPr/>
      </dsp:nvSpPr>
      <dsp:spPr>
        <a:xfrm>
          <a:off x="1297572" y="258115"/>
          <a:ext cx="1212458" cy="344154"/>
        </a:xfrm>
        <a:prstGeom prst="roundRect">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Feature Engineering</a:t>
          </a:r>
        </a:p>
      </dsp:txBody>
      <dsp:txXfrm>
        <a:off x="1314372" y="274915"/>
        <a:ext cx="1178858" cy="310554"/>
      </dsp:txXfrm>
    </dsp:sp>
    <dsp:sp modelId="{0CC335F5-9709-EF44-AA7E-863010BBB662}">
      <dsp:nvSpPr>
        <dsp:cNvPr id="0" name=""/>
        <dsp:cNvSpPr/>
      </dsp:nvSpPr>
      <dsp:spPr>
        <a:xfrm>
          <a:off x="2594743" y="258115"/>
          <a:ext cx="1212458"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Model Training &amp; Updating</a:t>
          </a:r>
        </a:p>
      </dsp:txBody>
      <dsp:txXfrm>
        <a:off x="2611543" y="274915"/>
        <a:ext cx="1178858" cy="310554"/>
      </dsp:txXfrm>
    </dsp:sp>
    <dsp:sp modelId="{C29D432A-D021-5D48-B44F-14F2CCF42F54}">
      <dsp:nvSpPr>
        <dsp:cNvPr id="0" name=""/>
        <dsp:cNvSpPr/>
      </dsp:nvSpPr>
      <dsp:spPr>
        <a:xfrm>
          <a:off x="3891915" y="258115"/>
          <a:ext cx="1212458" cy="344154"/>
        </a:xfrm>
        <a:prstGeom prst="roundRect">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a:t>Predicting by Latest Model</a:t>
          </a:r>
        </a:p>
      </dsp:txBody>
      <dsp:txXfrm>
        <a:off x="3908715" y="274915"/>
        <a:ext cx="1178858" cy="310554"/>
      </dsp:txXfrm>
    </dsp:sp>
    <dsp:sp modelId="{63AE25B7-B638-FB41-8DF2-4E2EED53F276}">
      <dsp:nvSpPr>
        <dsp:cNvPr id="0" name=""/>
        <dsp:cNvSpPr/>
      </dsp:nvSpPr>
      <dsp:spPr>
        <a:xfrm>
          <a:off x="5189087" y="258115"/>
          <a:ext cx="1212458" cy="344154"/>
        </a:xfrm>
        <a:prstGeom prst="roundRect">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a:t>Output Predictions</a:t>
          </a:r>
        </a:p>
      </dsp:txBody>
      <dsp:txXfrm>
        <a:off x="5205887" y="274915"/>
        <a:ext cx="1178858" cy="31055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90A2794-8FCA-9441-B58D-26F10728A603}" type="datetimeFigureOut">
              <a:rPr lang="en-US" smtClean="0"/>
              <a:t>19/09/15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8CC7FF-4CFE-454A-874A-C3C7D0B72599}" type="slidenum">
              <a:rPr lang="en-US" smtClean="0"/>
              <a:t>‹#›</a:t>
            </a:fld>
            <a:endParaRPr lang="en-US"/>
          </a:p>
        </p:txBody>
      </p:sp>
    </p:spTree>
    <p:extLst>
      <p:ext uri="{BB962C8B-B14F-4D97-AF65-F5344CB8AC3E}">
        <p14:creationId xmlns:p14="http://schemas.microsoft.com/office/powerpoint/2010/main" val="17357156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3" name="Shape 239"/>
          <p:cNvPicPr preferRelativeResize="0"/>
          <p:nvPr userDrawn="1"/>
        </p:nvPicPr>
        <p:blipFill>
          <a:blip r:embed="rId3">
            <a:alphaModFix/>
          </a:blip>
          <a:stretch>
            <a:fillRect/>
          </a:stretch>
        </p:blipFill>
        <p:spPr>
          <a:xfrm>
            <a:off x="6635257" y="281614"/>
            <a:ext cx="2209479" cy="241769"/>
          </a:xfrm>
          <a:prstGeom prst="rect">
            <a:avLst/>
          </a:prstGeom>
          <a:noFill/>
          <a:ln>
            <a:noFill/>
          </a:ln>
        </p:spPr>
      </p:pic>
      <p:sp>
        <p:nvSpPr>
          <p:cNvPr id="14" name="Shape 25"/>
          <p:cNvSpPr/>
          <p:nvPr userDrawn="1"/>
        </p:nvSpPr>
        <p:spPr>
          <a:xfrm>
            <a:off x="7689299" y="622058"/>
            <a:ext cx="1156930" cy="241943"/>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15" name="Shape 26"/>
          <p:cNvSpPr txBox="1"/>
          <p:nvPr userDrawn="1"/>
        </p:nvSpPr>
        <p:spPr>
          <a:xfrm>
            <a:off x="7689298" y="570241"/>
            <a:ext cx="1156929" cy="184303"/>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pic>
        <p:nvPicPr>
          <p:cNvPr id="16" name="Picture 15"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224753"/>
            <a:ext cx="3269817" cy="803838"/>
          </a:xfrm>
          <a:prstGeom prst="rect">
            <a:avLst/>
          </a:prstGeom>
        </p:spPr>
      </p:pic>
      <p:pic>
        <p:nvPicPr>
          <p:cNvPr id="17" name="Picture 16"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076308"/>
            <a:ext cx="3756233" cy="803838"/>
          </a:xfrm>
          <a:prstGeom prst="rect">
            <a:avLst/>
          </a:prstGeom>
        </p:spPr>
      </p:pic>
      <p:pic>
        <p:nvPicPr>
          <p:cNvPr id="18" name="Picture 17"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4941372"/>
            <a:ext cx="4478422" cy="803838"/>
          </a:xfrm>
          <a:prstGeom prst="rect">
            <a:avLst/>
          </a:prstGeom>
        </p:spPr>
      </p:pic>
      <p:sp>
        <p:nvSpPr>
          <p:cNvPr id="19" name="Content Placeholder 3"/>
          <p:cNvSpPr>
            <a:spLocks noGrp="1"/>
          </p:cNvSpPr>
          <p:nvPr>
            <p:ph sz="half" idx="2" hasCustomPrompt="1"/>
          </p:nvPr>
        </p:nvSpPr>
        <p:spPr>
          <a:xfrm>
            <a:off x="203199" y="3282824"/>
            <a:ext cx="3066617"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Heading</a:t>
            </a:r>
          </a:p>
        </p:txBody>
      </p:sp>
      <p:sp>
        <p:nvSpPr>
          <p:cNvPr id="20" name="Content Placeholder 3"/>
          <p:cNvSpPr>
            <a:spLocks noGrp="1"/>
          </p:cNvSpPr>
          <p:nvPr>
            <p:ph sz="half" idx="10" hasCustomPrompt="1"/>
          </p:nvPr>
        </p:nvSpPr>
        <p:spPr>
          <a:xfrm>
            <a:off x="203199" y="4083869"/>
            <a:ext cx="3553033"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Goes on these</a:t>
            </a:r>
          </a:p>
        </p:txBody>
      </p:sp>
      <p:sp>
        <p:nvSpPr>
          <p:cNvPr id="21" name="Content Placeholder 3"/>
          <p:cNvSpPr>
            <a:spLocks noGrp="1"/>
          </p:cNvSpPr>
          <p:nvPr>
            <p:ph sz="half" idx="11" hasCustomPrompt="1"/>
          </p:nvPr>
        </p:nvSpPr>
        <p:spPr>
          <a:xfrm>
            <a:off x="203199" y="4958376"/>
            <a:ext cx="4275221"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movable bars</a:t>
            </a:r>
          </a:p>
        </p:txBody>
      </p:sp>
    </p:spTree>
    <p:extLst>
      <p:ext uri="{BB962C8B-B14F-4D97-AF65-F5344CB8AC3E}">
        <p14:creationId xmlns:p14="http://schemas.microsoft.com/office/powerpoint/2010/main" val="1930427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4" name="Content Placeholder 3"/>
          <p:cNvSpPr>
            <a:spLocks noGrp="1"/>
          </p:cNvSpPr>
          <p:nvPr>
            <p:ph sz="half" idx="2"/>
          </p:nvPr>
        </p:nvSpPr>
        <p:spPr>
          <a:xfrm>
            <a:off x="457200"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5" name="Text Placeholder 4"/>
          <p:cNvSpPr>
            <a:spLocks noGrp="1"/>
          </p:cNvSpPr>
          <p:nvPr>
            <p:ph type="body" sz="quarter" idx="3" hasCustomPrompt="1"/>
          </p:nvPr>
        </p:nvSpPr>
        <p:spPr>
          <a:xfrm>
            <a:off x="455614"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3"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4"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4059373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text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8" name="Picture 7"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9"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0"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baseline="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1"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2" name="Rectangle 11"/>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5" name="Picture Placeholder 2"/>
          <p:cNvSpPr>
            <a:spLocks noGrp="1"/>
          </p:cNvSpPr>
          <p:nvPr>
            <p:ph type="pic" idx="1" hasCustomPrompt="1"/>
          </p:nvPr>
        </p:nvSpPr>
        <p:spPr>
          <a:xfrm>
            <a:off x="360947" y="1452734"/>
            <a:ext cx="3997159" cy="3988469"/>
          </a:xfrm>
          <a:prstGeom prst="rect">
            <a:avLst/>
          </a:prstGeom>
        </p:spPr>
        <p:txBody>
          <a:bodyPr lIns="91439" tIns="45720" rIns="91439" bIns="45720"/>
          <a:lstStyle>
            <a:lvl1pPr marL="0" indent="0">
              <a:buNone/>
              <a:defRPr sz="3200"/>
            </a:lvl1pPr>
            <a:lvl2pPr marL="457195" indent="0">
              <a:buNone/>
              <a:defRPr sz="2800"/>
            </a:lvl2pPr>
            <a:lvl3pPr marL="914391" indent="0">
              <a:buNone/>
              <a:defRPr sz="2400"/>
            </a:lvl3pPr>
            <a:lvl4pPr marL="1371586" indent="0">
              <a:buNone/>
              <a:defRPr sz="2000"/>
            </a:lvl4pPr>
            <a:lvl5pPr marL="1828782" indent="0">
              <a:buNone/>
              <a:defRPr sz="2000"/>
            </a:lvl5pPr>
            <a:lvl6pPr marL="2285977" indent="0">
              <a:buNone/>
              <a:defRPr sz="2000"/>
            </a:lvl6pPr>
            <a:lvl7pPr marL="2743173" indent="0">
              <a:buNone/>
              <a:defRPr sz="2000"/>
            </a:lvl7pPr>
            <a:lvl8pPr marL="3200368" indent="0">
              <a:buNone/>
              <a:defRPr sz="2000"/>
            </a:lvl8pPr>
            <a:lvl9pPr marL="3657563" indent="0">
              <a:buNone/>
              <a:defRPr sz="2000"/>
            </a:lvl9pPr>
          </a:lstStyle>
          <a:p>
            <a:r>
              <a:rPr lang="en-US" dirty="0" smtClean="0"/>
              <a:t>Click icon to add image</a:t>
            </a:r>
            <a:endParaRPr lang="en-US" dirty="0"/>
          </a:p>
        </p:txBody>
      </p:sp>
      <p:sp>
        <p:nvSpPr>
          <p:cNvPr id="16"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3" name="Text Placeholder 4"/>
          <p:cNvSpPr>
            <a:spLocks noGrp="1"/>
          </p:cNvSpPr>
          <p:nvPr>
            <p:ph type="body" sz="quarter" idx="14" hasCustomPrompt="1"/>
          </p:nvPr>
        </p:nvSpPr>
        <p:spPr>
          <a:xfrm>
            <a:off x="482355" y="-2253"/>
            <a:ext cx="6336866"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2457531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text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8" name="Picture 7"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9"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0"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1"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2" name="Rectangle 11"/>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5" name="Picture Placeholder 2"/>
          <p:cNvSpPr>
            <a:spLocks noGrp="1"/>
          </p:cNvSpPr>
          <p:nvPr>
            <p:ph type="pic" idx="1"/>
          </p:nvPr>
        </p:nvSpPr>
        <p:spPr>
          <a:xfrm>
            <a:off x="457201" y="1452734"/>
            <a:ext cx="3900905" cy="3988469"/>
          </a:xfrm>
          <a:prstGeom prst="rect">
            <a:avLst/>
          </a:prstGeom>
        </p:spPr>
        <p:txBody>
          <a:bodyPr lIns="91439" tIns="45720" rIns="91439" bIns="45720"/>
          <a:lstStyle>
            <a:lvl1pPr marL="0" indent="0">
              <a:buNone/>
              <a:defRPr sz="3200"/>
            </a:lvl1pPr>
            <a:lvl2pPr marL="457195" indent="0">
              <a:buNone/>
              <a:defRPr sz="2800"/>
            </a:lvl2pPr>
            <a:lvl3pPr marL="914391" indent="0">
              <a:buNone/>
              <a:defRPr sz="2400"/>
            </a:lvl3pPr>
            <a:lvl4pPr marL="1371586" indent="0">
              <a:buNone/>
              <a:defRPr sz="2000"/>
            </a:lvl4pPr>
            <a:lvl5pPr marL="1828782" indent="0">
              <a:buNone/>
              <a:defRPr sz="2000"/>
            </a:lvl5pPr>
            <a:lvl6pPr marL="2285977" indent="0">
              <a:buNone/>
              <a:defRPr sz="2000"/>
            </a:lvl6pPr>
            <a:lvl7pPr marL="2743173" indent="0">
              <a:buNone/>
              <a:defRPr sz="2000"/>
            </a:lvl7pPr>
            <a:lvl8pPr marL="3200368" indent="0">
              <a:buNone/>
              <a:defRPr sz="2000"/>
            </a:lvl8pPr>
            <a:lvl9pPr marL="3657563" indent="0">
              <a:buNone/>
              <a:defRPr sz="2000"/>
            </a:lvl9pPr>
          </a:lstStyle>
          <a:p>
            <a:r>
              <a:rPr lang="en-US" smtClean="0"/>
              <a:t>Drag picture to placeholder or click icon to add</a:t>
            </a:r>
            <a:endParaRPr lang="en-US"/>
          </a:p>
        </p:txBody>
      </p:sp>
      <p:sp>
        <p:nvSpPr>
          <p:cNvPr id="16"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4"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1994259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picture with text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8" name="Picture 7"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9"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0"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1"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2" name="Rectangle 11"/>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5" name="Picture Placeholder 2"/>
          <p:cNvSpPr>
            <a:spLocks noGrp="1"/>
          </p:cNvSpPr>
          <p:nvPr>
            <p:ph type="pic" idx="1"/>
          </p:nvPr>
        </p:nvSpPr>
        <p:spPr>
          <a:xfrm>
            <a:off x="457201" y="1452734"/>
            <a:ext cx="3900905" cy="3988469"/>
          </a:xfrm>
          <a:prstGeom prst="rect">
            <a:avLst/>
          </a:prstGeom>
        </p:spPr>
        <p:txBody>
          <a:bodyPr lIns="91439" tIns="45720" rIns="91439" bIns="45720"/>
          <a:lstStyle>
            <a:lvl1pPr marL="0" indent="0">
              <a:buNone/>
              <a:defRPr sz="3200"/>
            </a:lvl1pPr>
            <a:lvl2pPr marL="457195" indent="0">
              <a:buNone/>
              <a:defRPr sz="2800"/>
            </a:lvl2pPr>
            <a:lvl3pPr marL="914391" indent="0">
              <a:buNone/>
              <a:defRPr sz="2400"/>
            </a:lvl3pPr>
            <a:lvl4pPr marL="1371586" indent="0">
              <a:buNone/>
              <a:defRPr sz="2000"/>
            </a:lvl4pPr>
            <a:lvl5pPr marL="1828782" indent="0">
              <a:buNone/>
              <a:defRPr sz="2000"/>
            </a:lvl5pPr>
            <a:lvl6pPr marL="2285977" indent="0">
              <a:buNone/>
              <a:defRPr sz="2000"/>
            </a:lvl6pPr>
            <a:lvl7pPr marL="2743173" indent="0">
              <a:buNone/>
              <a:defRPr sz="2000"/>
            </a:lvl7pPr>
            <a:lvl8pPr marL="3200368" indent="0">
              <a:buNone/>
              <a:defRPr sz="2000"/>
            </a:lvl8pPr>
            <a:lvl9pPr marL="3657563" indent="0">
              <a:buNone/>
              <a:defRPr sz="2000"/>
            </a:lvl9pPr>
          </a:lstStyle>
          <a:p>
            <a:r>
              <a:rPr lang="en-US" smtClean="0"/>
              <a:t>Drag picture to placeholder or click icon to add</a:t>
            </a:r>
            <a:endParaRPr lang="en-US"/>
          </a:p>
        </p:txBody>
      </p:sp>
      <p:sp>
        <p:nvSpPr>
          <p:cNvPr id="16"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4" name="Text Placeholder 4"/>
          <p:cNvSpPr>
            <a:spLocks noGrp="1"/>
          </p:cNvSpPr>
          <p:nvPr>
            <p:ph type="body" sz="quarter" idx="14" hasCustomPrompt="1"/>
          </p:nvPr>
        </p:nvSpPr>
        <p:spPr>
          <a:xfrm>
            <a:off x="482355" y="-2253"/>
            <a:ext cx="6336866"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2085688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gram slide">
    <p:spTree>
      <p:nvGrpSpPr>
        <p:cNvPr id="1" name=""/>
        <p:cNvGrpSpPr/>
        <p:nvPr/>
      </p:nvGrpSpPr>
      <p:grpSpPr>
        <a:xfrm>
          <a:off x="0" y="0"/>
          <a:ext cx="0" cy="0"/>
          <a:chOff x="0" y="0"/>
          <a:chExt cx="0" cy="0"/>
        </a:xfrm>
      </p:grpSpPr>
      <p:sp>
        <p:nvSpPr>
          <p:cNvPr id="8" name="Rectangle 7"/>
          <p:cNvSpPr/>
          <p:nvPr userDrawn="1"/>
        </p:nvSpPr>
        <p:spPr>
          <a:xfrm>
            <a:off x="0" y="-1"/>
            <a:ext cx="9162759" cy="643983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91439" tIns="45720" rIns="91439" bIns="45720" rtlCol="0" anchor="ctr"/>
          <a:lstStyle/>
          <a:p>
            <a:pPr algn="ctr"/>
            <a:endParaRPr lang="en-US"/>
          </a:p>
        </p:txBody>
      </p:sp>
      <p:sp>
        <p:nvSpPr>
          <p:cNvPr id="9" name="Rectangle 8"/>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10" name="Picture 9" descr="grad-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1" name="Shape 188"/>
          <p:cNvPicPr preferRelativeResize="0"/>
          <p:nvPr userDrawn="1"/>
        </p:nvPicPr>
        <p:blipFill>
          <a:blip r:embed="rId3">
            <a:alphaModFix/>
          </a:blip>
          <a:stretch>
            <a:fillRect/>
          </a:stretch>
        </p:blipFill>
        <p:spPr>
          <a:xfrm>
            <a:off x="6819222" y="6541043"/>
            <a:ext cx="2000325" cy="218875"/>
          </a:xfrm>
          <a:prstGeom prst="rect">
            <a:avLst/>
          </a:prstGeom>
          <a:noFill/>
          <a:ln>
            <a:noFill/>
          </a:ln>
        </p:spPr>
      </p:pic>
      <p:sp>
        <p:nvSpPr>
          <p:cNvPr id="3" name="Picture Placeholder 2"/>
          <p:cNvSpPr>
            <a:spLocks noGrp="1"/>
          </p:cNvSpPr>
          <p:nvPr>
            <p:ph type="pic" idx="1" hasCustomPrompt="1"/>
          </p:nvPr>
        </p:nvSpPr>
        <p:spPr>
          <a:xfrm>
            <a:off x="457200" y="1388143"/>
            <a:ext cx="8443240" cy="4114800"/>
          </a:xfrm>
          <a:prstGeom prst="rect">
            <a:avLst/>
          </a:prstGeom>
        </p:spPr>
        <p:txBody>
          <a:bodyPr lIns="91439" tIns="45720" rIns="91439" bIns="45720"/>
          <a:lstStyle>
            <a:lvl1pPr marL="0" indent="0">
              <a:buNone/>
              <a:defRPr sz="3200"/>
            </a:lvl1pPr>
            <a:lvl2pPr marL="457195" indent="0">
              <a:buNone/>
              <a:defRPr sz="2800"/>
            </a:lvl2pPr>
            <a:lvl3pPr marL="914391" indent="0">
              <a:buNone/>
              <a:defRPr sz="2400"/>
            </a:lvl3pPr>
            <a:lvl4pPr marL="1371586" indent="0">
              <a:buNone/>
              <a:defRPr sz="2000"/>
            </a:lvl4pPr>
            <a:lvl5pPr marL="1828782" indent="0">
              <a:buNone/>
              <a:defRPr sz="2000"/>
            </a:lvl5pPr>
            <a:lvl6pPr marL="2285977" indent="0">
              <a:buNone/>
              <a:defRPr sz="2000"/>
            </a:lvl6pPr>
            <a:lvl7pPr marL="2743173" indent="0">
              <a:buNone/>
              <a:defRPr sz="2000"/>
            </a:lvl7pPr>
            <a:lvl8pPr marL="3200368" indent="0">
              <a:buNone/>
              <a:defRPr sz="2000"/>
            </a:lvl8pPr>
            <a:lvl9pPr marL="3657563" indent="0">
              <a:buNone/>
              <a:defRPr sz="2000"/>
            </a:lvl9pPr>
          </a:lstStyle>
          <a:p>
            <a:r>
              <a:rPr lang="en-US" dirty="0" smtClean="0"/>
              <a:t>Click Icon to add an image.</a:t>
            </a:r>
            <a:endParaRPr lang="en-US" dirty="0"/>
          </a:p>
        </p:txBody>
      </p:sp>
      <p:sp>
        <p:nvSpPr>
          <p:cNvPr id="15" name="Picture Placeholder 14"/>
          <p:cNvSpPr>
            <a:spLocks noGrp="1"/>
          </p:cNvSpPr>
          <p:nvPr>
            <p:ph type="pic" sz="quarter" idx="11"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2" name="Text Placeholder 4"/>
          <p:cNvSpPr>
            <a:spLocks noGrp="1"/>
          </p:cNvSpPr>
          <p:nvPr>
            <p:ph type="body" sz="quarter" idx="13" hasCustomPrompt="1"/>
          </p:nvPr>
        </p:nvSpPr>
        <p:spPr>
          <a:xfrm>
            <a:off x="482355" y="-2253"/>
            <a:ext cx="6336866"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3143231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ond option for 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7" name="Picture 6"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224753"/>
            <a:ext cx="3269817" cy="803838"/>
          </a:xfrm>
          <a:prstGeom prst="rect">
            <a:avLst/>
          </a:prstGeom>
        </p:spPr>
      </p:pic>
      <p:pic>
        <p:nvPicPr>
          <p:cNvPr id="8" name="Picture 7"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076308"/>
            <a:ext cx="3756233" cy="803838"/>
          </a:xfrm>
          <a:prstGeom prst="rect">
            <a:avLst/>
          </a:prstGeom>
        </p:spPr>
      </p:pic>
      <p:pic>
        <p:nvPicPr>
          <p:cNvPr id="9" name="Picture 8"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941372"/>
            <a:ext cx="4478422" cy="803838"/>
          </a:xfrm>
          <a:prstGeom prst="rect">
            <a:avLst/>
          </a:prstGeom>
        </p:spPr>
      </p:pic>
      <p:sp>
        <p:nvSpPr>
          <p:cNvPr id="14" name="Shape 25"/>
          <p:cNvSpPr/>
          <p:nvPr userDrawn="1"/>
        </p:nvSpPr>
        <p:spPr>
          <a:xfrm>
            <a:off x="7689299" y="622058"/>
            <a:ext cx="1156930" cy="241943"/>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15" name="Shape 26"/>
          <p:cNvSpPr txBox="1"/>
          <p:nvPr userDrawn="1"/>
        </p:nvSpPr>
        <p:spPr>
          <a:xfrm>
            <a:off x="7689298" y="570241"/>
            <a:ext cx="1156929" cy="184303"/>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pic>
        <p:nvPicPr>
          <p:cNvPr id="16" name="Picture 15" descr="servian-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35256" y="274052"/>
            <a:ext cx="2209479" cy="241770"/>
          </a:xfrm>
          <a:prstGeom prst="rect">
            <a:avLst/>
          </a:prstGeom>
        </p:spPr>
      </p:pic>
      <p:sp>
        <p:nvSpPr>
          <p:cNvPr id="13" name="Content Placeholder 3"/>
          <p:cNvSpPr>
            <a:spLocks noGrp="1"/>
          </p:cNvSpPr>
          <p:nvPr>
            <p:ph sz="half" idx="2" hasCustomPrompt="1"/>
          </p:nvPr>
        </p:nvSpPr>
        <p:spPr>
          <a:xfrm>
            <a:off x="203199" y="3282824"/>
            <a:ext cx="3066617"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Heading</a:t>
            </a:r>
          </a:p>
        </p:txBody>
      </p:sp>
      <p:sp>
        <p:nvSpPr>
          <p:cNvPr id="17" name="Content Placeholder 3"/>
          <p:cNvSpPr>
            <a:spLocks noGrp="1"/>
          </p:cNvSpPr>
          <p:nvPr>
            <p:ph sz="half" idx="10" hasCustomPrompt="1"/>
          </p:nvPr>
        </p:nvSpPr>
        <p:spPr>
          <a:xfrm>
            <a:off x="203199" y="4083869"/>
            <a:ext cx="3553033"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Goes on these</a:t>
            </a:r>
          </a:p>
        </p:txBody>
      </p:sp>
      <p:sp>
        <p:nvSpPr>
          <p:cNvPr id="18" name="Content Placeholder 3"/>
          <p:cNvSpPr>
            <a:spLocks noGrp="1"/>
          </p:cNvSpPr>
          <p:nvPr>
            <p:ph sz="half" idx="11" hasCustomPrompt="1"/>
          </p:nvPr>
        </p:nvSpPr>
        <p:spPr>
          <a:xfrm>
            <a:off x="203199" y="4958376"/>
            <a:ext cx="4275221"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movable bars</a:t>
            </a:r>
          </a:p>
        </p:txBody>
      </p:sp>
    </p:spTree>
    <p:extLst>
      <p:ext uri="{BB962C8B-B14F-4D97-AF65-F5344CB8AC3E}">
        <p14:creationId xmlns:p14="http://schemas.microsoft.com/office/powerpoint/2010/main" val="2537697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econd option for 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4" name="Shape 25"/>
          <p:cNvSpPr/>
          <p:nvPr userDrawn="1"/>
        </p:nvSpPr>
        <p:spPr>
          <a:xfrm>
            <a:off x="7689299" y="622058"/>
            <a:ext cx="1156930" cy="241943"/>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15" name="Shape 26"/>
          <p:cNvSpPr txBox="1"/>
          <p:nvPr userDrawn="1"/>
        </p:nvSpPr>
        <p:spPr>
          <a:xfrm>
            <a:off x="7689298" y="570241"/>
            <a:ext cx="1156929" cy="184303"/>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pic>
        <p:nvPicPr>
          <p:cNvPr id="16" name="Picture 15" descr="servian-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35256" y="274052"/>
            <a:ext cx="2209479" cy="241770"/>
          </a:xfrm>
          <a:prstGeom prst="rect">
            <a:avLst/>
          </a:prstGeom>
        </p:spPr>
      </p:pic>
      <p:pic>
        <p:nvPicPr>
          <p:cNvPr id="11" name="Picture 10"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076308"/>
            <a:ext cx="3756233" cy="803838"/>
          </a:xfrm>
          <a:prstGeom prst="rect">
            <a:avLst/>
          </a:prstGeom>
        </p:spPr>
      </p:pic>
      <p:pic>
        <p:nvPicPr>
          <p:cNvPr id="12" name="Picture 11"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4941372"/>
            <a:ext cx="4478422" cy="803838"/>
          </a:xfrm>
          <a:prstGeom prst="rect">
            <a:avLst/>
          </a:prstGeom>
        </p:spPr>
      </p:pic>
      <p:sp>
        <p:nvSpPr>
          <p:cNvPr id="19" name="Content Placeholder 3"/>
          <p:cNvSpPr>
            <a:spLocks noGrp="1"/>
          </p:cNvSpPr>
          <p:nvPr>
            <p:ph sz="half" idx="10" hasCustomPrompt="1"/>
          </p:nvPr>
        </p:nvSpPr>
        <p:spPr>
          <a:xfrm>
            <a:off x="203199" y="4083869"/>
            <a:ext cx="3553033"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Goes on these</a:t>
            </a:r>
          </a:p>
        </p:txBody>
      </p:sp>
      <p:sp>
        <p:nvSpPr>
          <p:cNvPr id="20" name="Content Placeholder 3"/>
          <p:cNvSpPr>
            <a:spLocks noGrp="1"/>
          </p:cNvSpPr>
          <p:nvPr>
            <p:ph sz="half" idx="11" hasCustomPrompt="1"/>
          </p:nvPr>
        </p:nvSpPr>
        <p:spPr>
          <a:xfrm>
            <a:off x="203199" y="4958376"/>
            <a:ext cx="4275221"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movable bars</a:t>
            </a:r>
          </a:p>
        </p:txBody>
      </p:sp>
    </p:spTree>
    <p:extLst>
      <p:ext uri="{BB962C8B-B14F-4D97-AF65-F5344CB8AC3E}">
        <p14:creationId xmlns:p14="http://schemas.microsoft.com/office/powerpoint/2010/main" val="2891414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second option for 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9" name="Picture 8"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941372"/>
            <a:ext cx="4719054" cy="803838"/>
          </a:xfrm>
          <a:prstGeom prst="rect">
            <a:avLst/>
          </a:prstGeom>
        </p:spPr>
      </p:pic>
      <p:sp>
        <p:nvSpPr>
          <p:cNvPr id="14" name="Shape 25"/>
          <p:cNvSpPr/>
          <p:nvPr userDrawn="1"/>
        </p:nvSpPr>
        <p:spPr>
          <a:xfrm>
            <a:off x="7689299" y="622058"/>
            <a:ext cx="1156930" cy="241943"/>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15" name="Shape 26"/>
          <p:cNvSpPr txBox="1"/>
          <p:nvPr userDrawn="1"/>
        </p:nvSpPr>
        <p:spPr>
          <a:xfrm>
            <a:off x="7689298" y="570241"/>
            <a:ext cx="1156929" cy="184303"/>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pic>
        <p:nvPicPr>
          <p:cNvPr id="16" name="Picture 15" descr="servian-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35256" y="274052"/>
            <a:ext cx="2209479" cy="241770"/>
          </a:xfrm>
          <a:prstGeom prst="rect">
            <a:avLst/>
          </a:prstGeom>
        </p:spPr>
      </p:pic>
      <p:sp>
        <p:nvSpPr>
          <p:cNvPr id="18" name="Content Placeholder 3"/>
          <p:cNvSpPr>
            <a:spLocks noGrp="1"/>
          </p:cNvSpPr>
          <p:nvPr>
            <p:ph sz="half" idx="11" hasCustomPrompt="1"/>
          </p:nvPr>
        </p:nvSpPr>
        <p:spPr>
          <a:xfrm>
            <a:off x="203199" y="4958376"/>
            <a:ext cx="4515853"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movable bars</a:t>
            </a:r>
          </a:p>
        </p:txBody>
      </p:sp>
    </p:spTree>
    <p:extLst>
      <p:ext uri="{BB962C8B-B14F-4D97-AF65-F5344CB8AC3E}">
        <p14:creationId xmlns:p14="http://schemas.microsoft.com/office/powerpoint/2010/main" val="6794534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ond option for 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4" name="Shape 25"/>
          <p:cNvSpPr/>
          <p:nvPr userDrawn="1"/>
        </p:nvSpPr>
        <p:spPr>
          <a:xfrm>
            <a:off x="7689299" y="622058"/>
            <a:ext cx="1156930" cy="241943"/>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15" name="Shape 26"/>
          <p:cNvSpPr txBox="1"/>
          <p:nvPr userDrawn="1"/>
        </p:nvSpPr>
        <p:spPr>
          <a:xfrm>
            <a:off x="7689298" y="570241"/>
            <a:ext cx="1156929" cy="184303"/>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pic>
        <p:nvPicPr>
          <p:cNvPr id="16" name="Picture 15" descr="servian-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35256" y="274052"/>
            <a:ext cx="2209479" cy="241770"/>
          </a:xfrm>
          <a:prstGeom prst="rect">
            <a:avLst/>
          </a:prstGeom>
        </p:spPr>
      </p:pic>
      <p:pic>
        <p:nvPicPr>
          <p:cNvPr id="11" name="Picture 10"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224753"/>
            <a:ext cx="3269817" cy="803838"/>
          </a:xfrm>
          <a:prstGeom prst="rect">
            <a:avLst/>
          </a:prstGeom>
        </p:spPr>
      </p:pic>
      <p:pic>
        <p:nvPicPr>
          <p:cNvPr id="12" name="Picture 11"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076308"/>
            <a:ext cx="3756233" cy="803838"/>
          </a:xfrm>
          <a:prstGeom prst="rect">
            <a:avLst/>
          </a:prstGeom>
        </p:spPr>
      </p:pic>
      <p:pic>
        <p:nvPicPr>
          <p:cNvPr id="19" name="Picture 18"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4941372"/>
            <a:ext cx="4478422" cy="803838"/>
          </a:xfrm>
          <a:prstGeom prst="rect">
            <a:avLst/>
          </a:prstGeom>
        </p:spPr>
      </p:pic>
      <p:sp>
        <p:nvSpPr>
          <p:cNvPr id="20" name="Content Placeholder 3"/>
          <p:cNvSpPr>
            <a:spLocks noGrp="1"/>
          </p:cNvSpPr>
          <p:nvPr>
            <p:ph sz="half" idx="2" hasCustomPrompt="1"/>
          </p:nvPr>
        </p:nvSpPr>
        <p:spPr>
          <a:xfrm>
            <a:off x="203199" y="3282824"/>
            <a:ext cx="3066617"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Heading</a:t>
            </a:r>
          </a:p>
        </p:txBody>
      </p:sp>
      <p:sp>
        <p:nvSpPr>
          <p:cNvPr id="21" name="Content Placeholder 3"/>
          <p:cNvSpPr>
            <a:spLocks noGrp="1"/>
          </p:cNvSpPr>
          <p:nvPr>
            <p:ph sz="half" idx="10" hasCustomPrompt="1"/>
          </p:nvPr>
        </p:nvSpPr>
        <p:spPr>
          <a:xfrm>
            <a:off x="203199" y="4083869"/>
            <a:ext cx="3553033"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Goes on these</a:t>
            </a:r>
          </a:p>
        </p:txBody>
      </p:sp>
      <p:sp>
        <p:nvSpPr>
          <p:cNvPr id="22" name="Content Placeholder 3"/>
          <p:cNvSpPr>
            <a:spLocks noGrp="1"/>
          </p:cNvSpPr>
          <p:nvPr>
            <p:ph sz="half" idx="11" hasCustomPrompt="1"/>
          </p:nvPr>
        </p:nvSpPr>
        <p:spPr>
          <a:xfrm>
            <a:off x="203199" y="4958376"/>
            <a:ext cx="4275221"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movable bars</a:t>
            </a:r>
          </a:p>
        </p:txBody>
      </p:sp>
    </p:spTree>
    <p:extLst>
      <p:ext uri="{BB962C8B-B14F-4D97-AF65-F5344CB8AC3E}">
        <p14:creationId xmlns:p14="http://schemas.microsoft.com/office/powerpoint/2010/main" val="3906829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12" name="Shape 238"/>
          <p:cNvPicPr preferRelativeResize="0"/>
          <p:nvPr userDrawn="1"/>
        </p:nvPicPr>
        <p:blipFill rotWithShape="1">
          <a:blip r:embed="rId2">
            <a:alphaModFix/>
          </a:blip>
          <a:srcRect l="11111"/>
          <a:stretch/>
        </p:blipFill>
        <p:spPr>
          <a:xfrm>
            <a:off x="0" y="0"/>
            <a:ext cx="9144808" cy="6857999"/>
          </a:xfrm>
          <a:prstGeom prst="rect">
            <a:avLst/>
          </a:prstGeom>
          <a:noFill/>
          <a:ln>
            <a:noFill/>
          </a:ln>
        </p:spPr>
      </p:pic>
      <p:pic>
        <p:nvPicPr>
          <p:cNvPr id="14" name="Shape 243"/>
          <p:cNvPicPr preferRelativeResize="0"/>
          <p:nvPr userDrawn="1"/>
        </p:nvPicPr>
        <p:blipFill>
          <a:blip r:embed="rId3">
            <a:alphaModFix/>
          </a:blip>
          <a:stretch>
            <a:fillRect/>
          </a:stretch>
        </p:blipFill>
        <p:spPr>
          <a:xfrm>
            <a:off x="1" y="2287183"/>
            <a:ext cx="4389099" cy="4167975"/>
          </a:xfrm>
          <a:prstGeom prst="rect">
            <a:avLst/>
          </a:prstGeom>
          <a:noFill/>
          <a:ln>
            <a:noFill/>
          </a:ln>
        </p:spPr>
      </p:pic>
      <p:pic>
        <p:nvPicPr>
          <p:cNvPr id="16" name="Shape 244"/>
          <p:cNvPicPr preferRelativeResize="0"/>
          <p:nvPr userDrawn="1"/>
        </p:nvPicPr>
        <p:blipFill>
          <a:blip r:embed="rId3">
            <a:alphaModFix/>
          </a:blip>
          <a:stretch>
            <a:fillRect/>
          </a:stretch>
        </p:blipFill>
        <p:spPr>
          <a:xfrm>
            <a:off x="4720775" y="2287183"/>
            <a:ext cx="3995436" cy="4167975"/>
          </a:xfrm>
          <a:prstGeom prst="rect">
            <a:avLst/>
          </a:prstGeom>
          <a:noFill/>
          <a:ln>
            <a:noFill/>
          </a:ln>
        </p:spPr>
      </p:pic>
      <p:sp>
        <p:nvSpPr>
          <p:cNvPr id="17" name="Shape 245"/>
          <p:cNvSpPr txBox="1"/>
          <p:nvPr userDrawn="1"/>
        </p:nvSpPr>
        <p:spPr>
          <a:xfrm>
            <a:off x="342725" y="2417539"/>
            <a:ext cx="3924900" cy="3798777"/>
          </a:xfrm>
          <a:prstGeom prst="rect">
            <a:avLst/>
          </a:prstGeom>
          <a:noFill/>
          <a:ln>
            <a:noFill/>
          </a:ln>
        </p:spPr>
        <p:txBody>
          <a:bodyPr lIns="91425" tIns="91425" rIns="91425" bIns="91425" anchor="t" anchorCtr="0">
            <a:noAutofit/>
          </a:bodyPr>
          <a:lstStyle/>
          <a:p>
            <a:pPr lvl="0" rtl="0">
              <a:lnSpc>
                <a:spcPct val="120000"/>
              </a:lnSpc>
              <a:spcBef>
                <a:spcPts val="0"/>
              </a:spcBef>
              <a:buNone/>
            </a:pPr>
            <a:r>
              <a:rPr lang="en-GB" sz="1800" b="1" dirty="0">
                <a:solidFill>
                  <a:srgbClr val="660066"/>
                </a:solidFill>
                <a:latin typeface="Helvetica Neue"/>
                <a:ea typeface="Helvetica Neue"/>
                <a:cs typeface="Helvetica Neue"/>
                <a:sym typeface="Helvetica Neue"/>
              </a:rPr>
              <a:t>Contact us</a:t>
            </a:r>
          </a:p>
          <a:p>
            <a:pPr lvl="0" rtl="0">
              <a:lnSpc>
                <a:spcPct val="120000"/>
              </a:lnSpc>
              <a:spcBef>
                <a:spcPts val="0"/>
              </a:spcBef>
              <a:buNone/>
            </a:pPr>
            <a:endParaRPr sz="600" b="1" dirty="0">
              <a:solidFill>
                <a:srgbClr val="660066"/>
              </a:solidFill>
              <a:latin typeface="Helvetica Neue"/>
              <a:ea typeface="Helvetica Neue"/>
              <a:cs typeface="Helvetica Neue"/>
              <a:sym typeface="Helvetica Neue"/>
            </a:endParaRPr>
          </a:p>
          <a:p>
            <a:pPr lvl="0" rtl="0">
              <a:lnSpc>
                <a:spcPct val="150000"/>
              </a:lnSpc>
              <a:spcBef>
                <a:spcPts val="0"/>
              </a:spcBef>
              <a:buNone/>
            </a:pPr>
            <a:r>
              <a:rPr lang="en-GB" sz="1600" b="1" dirty="0">
                <a:solidFill>
                  <a:srgbClr val="660066"/>
                </a:solidFill>
                <a:latin typeface="Helvetica Neue"/>
                <a:cs typeface="Helvetica Neue"/>
              </a:rPr>
              <a:t>Servian - Sydney</a:t>
            </a:r>
          </a:p>
          <a:p>
            <a:pPr lvl="0" rtl="0">
              <a:lnSpc>
                <a:spcPct val="120000"/>
              </a:lnSpc>
              <a:spcBef>
                <a:spcPts val="0"/>
              </a:spcBef>
              <a:buNone/>
            </a:pPr>
            <a:r>
              <a:rPr lang="en-GB" sz="1600" dirty="0">
                <a:solidFill>
                  <a:schemeClr val="tx1"/>
                </a:solidFill>
                <a:latin typeface="Helvetica Neue Light"/>
                <a:cs typeface="Helvetica Neue Light"/>
              </a:rPr>
              <a:t>L4 70 Pitt St, Sydney, NSW 2000</a:t>
            </a:r>
          </a:p>
          <a:p>
            <a:pPr lvl="0" rtl="0">
              <a:lnSpc>
                <a:spcPct val="120000"/>
              </a:lnSpc>
              <a:spcBef>
                <a:spcPts val="0"/>
              </a:spcBef>
              <a:buNone/>
            </a:pPr>
            <a:r>
              <a:rPr lang="en-GB" sz="1600" dirty="0">
                <a:solidFill>
                  <a:schemeClr val="tx1"/>
                </a:solidFill>
                <a:latin typeface="Helvetica Neue Light"/>
                <a:cs typeface="Helvetica Neue Light"/>
              </a:rPr>
              <a:t>Tel: +612 9376 0700</a:t>
            </a:r>
          </a:p>
          <a:p>
            <a:pPr lvl="0" rtl="0">
              <a:lnSpc>
                <a:spcPct val="120000"/>
              </a:lnSpc>
              <a:spcBef>
                <a:spcPts val="0"/>
              </a:spcBef>
              <a:buNone/>
            </a:pPr>
            <a:r>
              <a:rPr lang="en-GB" sz="1600" dirty="0">
                <a:solidFill>
                  <a:schemeClr val="tx1"/>
                </a:solidFill>
                <a:latin typeface="Helvetica Neue Light"/>
                <a:cs typeface="Helvetica Neue Light"/>
              </a:rPr>
              <a:t>Fax: +612 9232 8305</a:t>
            </a:r>
          </a:p>
          <a:p>
            <a:pPr lvl="0" rtl="0">
              <a:lnSpc>
                <a:spcPct val="120000"/>
              </a:lnSpc>
              <a:spcBef>
                <a:spcPts val="0"/>
              </a:spcBef>
              <a:buNone/>
            </a:pPr>
            <a:endParaRPr sz="1600" dirty="0">
              <a:solidFill>
                <a:srgbClr val="660066"/>
              </a:solidFill>
              <a:latin typeface="Helvetica Neue Light"/>
              <a:cs typeface="Helvetica Neue Light"/>
            </a:endParaRPr>
          </a:p>
          <a:p>
            <a:pPr lvl="0" rtl="0">
              <a:lnSpc>
                <a:spcPct val="120000"/>
              </a:lnSpc>
              <a:spcBef>
                <a:spcPts val="0"/>
              </a:spcBef>
              <a:buNone/>
            </a:pPr>
            <a:r>
              <a:rPr lang="en-GB" sz="1600" b="1" dirty="0">
                <a:solidFill>
                  <a:srgbClr val="660066"/>
                </a:solidFill>
                <a:latin typeface="Helvetica Neue"/>
                <a:cs typeface="Helvetica Neue"/>
              </a:rPr>
              <a:t>Servian - Melbourne</a:t>
            </a:r>
          </a:p>
          <a:p>
            <a:pPr lvl="0" rtl="0">
              <a:lnSpc>
                <a:spcPct val="120000"/>
              </a:lnSpc>
              <a:spcBef>
                <a:spcPts val="0"/>
              </a:spcBef>
              <a:buNone/>
            </a:pPr>
            <a:r>
              <a:rPr lang="en-GB" sz="1600" dirty="0">
                <a:latin typeface="Helvetica Neue Light"/>
                <a:cs typeface="Helvetica Neue Light"/>
              </a:rPr>
              <a:t>L10 45 William St, Melbourne, VIC 3000</a:t>
            </a:r>
          </a:p>
          <a:p>
            <a:pPr lvl="0" rtl="0">
              <a:lnSpc>
                <a:spcPct val="120000"/>
              </a:lnSpc>
              <a:spcBef>
                <a:spcPts val="0"/>
              </a:spcBef>
              <a:buNone/>
            </a:pPr>
            <a:r>
              <a:rPr lang="en-GB" sz="1600" dirty="0">
                <a:latin typeface="Helvetica Neue Light"/>
                <a:cs typeface="Helvetica Neue Light"/>
              </a:rPr>
              <a:t>Tel: +613 9629 9090</a:t>
            </a:r>
          </a:p>
          <a:p>
            <a:pPr lvl="0" rtl="0">
              <a:lnSpc>
                <a:spcPct val="120000"/>
              </a:lnSpc>
              <a:spcBef>
                <a:spcPts val="0"/>
              </a:spcBef>
              <a:buNone/>
            </a:pPr>
            <a:r>
              <a:rPr lang="en-GB" sz="1600" dirty="0">
                <a:latin typeface="Helvetica Neue Light"/>
                <a:cs typeface="Helvetica Neue Light"/>
              </a:rPr>
              <a:t>Fax: +613 9649 7865</a:t>
            </a:r>
          </a:p>
          <a:p>
            <a:pPr lvl="0" rtl="0">
              <a:lnSpc>
                <a:spcPct val="120000"/>
              </a:lnSpc>
              <a:spcBef>
                <a:spcPts val="0"/>
              </a:spcBef>
              <a:buNone/>
            </a:pPr>
            <a:r>
              <a:rPr lang="en-GB" sz="1600" b="1" dirty="0">
                <a:solidFill>
                  <a:srgbClr val="660066"/>
                </a:solidFill>
                <a:latin typeface="Helvetica Neue"/>
                <a:ea typeface="Helvetica Neue"/>
                <a:cs typeface="Helvetica Neue"/>
                <a:sym typeface="Helvetica Neue"/>
              </a:rPr>
              <a:t>www.servian.com</a:t>
            </a:r>
          </a:p>
          <a:p>
            <a:pPr lvl="0" rtl="0">
              <a:lnSpc>
                <a:spcPct val="115000"/>
              </a:lnSpc>
              <a:spcBef>
                <a:spcPts val="0"/>
              </a:spcBef>
              <a:spcAft>
                <a:spcPts val="1000"/>
              </a:spcAft>
              <a:buNone/>
            </a:pPr>
            <a:endParaRPr sz="1600" dirty="0">
              <a:solidFill>
                <a:srgbClr val="660066"/>
              </a:solidFill>
            </a:endParaRPr>
          </a:p>
          <a:p>
            <a:pPr lvl="0" rtl="0">
              <a:lnSpc>
                <a:spcPct val="115000"/>
              </a:lnSpc>
              <a:spcBef>
                <a:spcPts val="0"/>
              </a:spcBef>
              <a:spcAft>
                <a:spcPts val="1000"/>
              </a:spcAft>
              <a:buNone/>
            </a:pPr>
            <a:endParaRPr sz="1600" dirty="0">
              <a:solidFill>
                <a:srgbClr val="660066"/>
              </a:solidFill>
            </a:endParaRPr>
          </a:p>
          <a:p>
            <a:pPr lvl="0" rtl="0">
              <a:lnSpc>
                <a:spcPct val="115000"/>
              </a:lnSpc>
              <a:spcBef>
                <a:spcPts val="0"/>
              </a:spcBef>
              <a:spcAft>
                <a:spcPts val="1000"/>
              </a:spcAft>
              <a:buNone/>
            </a:pPr>
            <a:endParaRPr sz="1600" dirty="0">
              <a:solidFill>
                <a:srgbClr val="660066"/>
              </a:solidFill>
            </a:endParaRPr>
          </a:p>
        </p:txBody>
      </p:sp>
      <p:pic>
        <p:nvPicPr>
          <p:cNvPr id="19" name="Shape 239"/>
          <p:cNvPicPr preferRelativeResize="0"/>
          <p:nvPr userDrawn="1"/>
        </p:nvPicPr>
        <p:blipFill>
          <a:blip r:embed="rId4">
            <a:alphaModFix/>
          </a:blip>
          <a:stretch>
            <a:fillRect/>
          </a:stretch>
        </p:blipFill>
        <p:spPr>
          <a:xfrm>
            <a:off x="256403" y="241510"/>
            <a:ext cx="3111250" cy="340444"/>
          </a:xfrm>
          <a:prstGeom prst="rect">
            <a:avLst/>
          </a:prstGeom>
          <a:noFill/>
          <a:ln>
            <a:noFill/>
          </a:ln>
        </p:spPr>
      </p:pic>
      <p:sp>
        <p:nvSpPr>
          <p:cNvPr id="20" name="Shape 25"/>
          <p:cNvSpPr/>
          <p:nvPr userDrawn="1"/>
        </p:nvSpPr>
        <p:spPr>
          <a:xfrm>
            <a:off x="2143759" y="704993"/>
            <a:ext cx="1225385" cy="208724"/>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21" name="Shape 26"/>
          <p:cNvSpPr txBox="1"/>
          <p:nvPr userDrawn="1"/>
        </p:nvSpPr>
        <p:spPr>
          <a:xfrm>
            <a:off x="2143760" y="633873"/>
            <a:ext cx="1225383" cy="259524"/>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sp>
        <p:nvSpPr>
          <p:cNvPr id="13" name="Content Placeholder 3"/>
          <p:cNvSpPr>
            <a:spLocks noGrp="1"/>
          </p:cNvSpPr>
          <p:nvPr>
            <p:ph sz="half" idx="11" hasCustomPrompt="1"/>
          </p:nvPr>
        </p:nvSpPr>
        <p:spPr>
          <a:xfrm>
            <a:off x="4831157" y="2981162"/>
            <a:ext cx="3671159" cy="3101474"/>
          </a:xfrm>
          <a:prstGeom prst="rect">
            <a:avLst/>
          </a:prstGeom>
        </p:spPr>
        <p:txBody>
          <a:bodyPr lIns="91439" tIns="45720" rIns="91439" bIns="45720"/>
          <a:lstStyle>
            <a:lvl1pPr marL="0" marR="0" indent="0" algn="l" defTabSz="457195" rtl="0" eaLnBrk="1" fontAlgn="auto" latinLnBrk="0" hangingPunct="1">
              <a:lnSpc>
                <a:spcPct val="110000"/>
              </a:lnSpc>
              <a:spcBef>
                <a:spcPct val="20000"/>
              </a:spcBef>
              <a:spcAft>
                <a:spcPts val="600"/>
              </a:spcAft>
              <a:buClrTx/>
              <a:buSzTx/>
              <a:buFont typeface="Arial"/>
              <a:buNone/>
              <a:tabLst/>
              <a:defRPr sz="1800" b="0" i="0">
                <a:solidFill>
                  <a:schemeClr val="tx1"/>
                </a:solidFill>
                <a:latin typeface="Helvetica Neue Light"/>
                <a:cs typeface="Helvetica Neue Light"/>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Name</a:t>
            </a:r>
          </a:p>
          <a:p>
            <a:pPr lvl="0"/>
            <a:r>
              <a:rPr lang="en-AU" dirty="0" smtClean="0"/>
              <a:t>Email</a:t>
            </a:r>
          </a:p>
          <a:p>
            <a:pPr lvl="0"/>
            <a:r>
              <a:rPr lang="en-AU" dirty="0" smtClean="0"/>
              <a:t>Contact</a:t>
            </a:r>
          </a:p>
        </p:txBody>
      </p:sp>
      <p:sp>
        <p:nvSpPr>
          <p:cNvPr id="4" name="TextBox 3"/>
          <p:cNvSpPr txBox="1"/>
          <p:nvPr userDrawn="1"/>
        </p:nvSpPr>
        <p:spPr>
          <a:xfrm>
            <a:off x="4831157" y="2495248"/>
            <a:ext cx="1248788" cy="646331"/>
          </a:xfrm>
          <a:prstGeom prst="rect">
            <a:avLst/>
          </a:prstGeom>
          <a:noFill/>
        </p:spPr>
        <p:txBody>
          <a:bodyPr wrap="none" rtlCol="0">
            <a:spAutoFit/>
          </a:bodyPr>
          <a:lstStyle/>
          <a:p>
            <a:pPr marL="0" marR="0" lvl="0" indent="0" algn="l" defTabSz="457195" rtl="0" eaLnBrk="1" fontAlgn="auto" latinLnBrk="0" hangingPunct="1">
              <a:lnSpc>
                <a:spcPct val="100000"/>
              </a:lnSpc>
              <a:spcBef>
                <a:spcPts val="0"/>
              </a:spcBef>
              <a:spcAft>
                <a:spcPts val="0"/>
              </a:spcAft>
              <a:buClrTx/>
              <a:buSzTx/>
              <a:buFontTx/>
              <a:buNone/>
              <a:tabLst/>
              <a:defRPr/>
            </a:pPr>
            <a:r>
              <a:rPr lang="en-GB" sz="1800" b="1" dirty="0" smtClean="0">
                <a:solidFill>
                  <a:srgbClr val="660066"/>
                </a:solidFill>
                <a:latin typeface="Helvetica Neue"/>
                <a:ea typeface="Helvetica Neue"/>
                <a:cs typeface="Helvetica Neue"/>
                <a:sym typeface="Helvetica Neue"/>
              </a:rPr>
              <a:t>The Team</a:t>
            </a:r>
            <a:endParaRPr lang="en-AU" dirty="0" smtClean="0"/>
          </a:p>
          <a:p>
            <a:endParaRPr lang="en-US" dirty="0"/>
          </a:p>
        </p:txBody>
      </p:sp>
    </p:spTree>
    <p:extLst>
      <p:ext uri="{BB962C8B-B14F-4D97-AF65-F5344CB8AC3E}">
        <p14:creationId xmlns:p14="http://schemas.microsoft.com/office/powerpoint/2010/main" val="2605612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 layout with grey background">
    <p:spTree>
      <p:nvGrpSpPr>
        <p:cNvPr id="1" name=""/>
        <p:cNvGrpSpPr/>
        <p:nvPr/>
      </p:nvGrpSpPr>
      <p:grpSpPr>
        <a:xfrm>
          <a:off x="0" y="0"/>
          <a:ext cx="0" cy="0"/>
          <a:chOff x="0" y="0"/>
          <a:chExt cx="0" cy="0"/>
        </a:xfrm>
      </p:grpSpPr>
      <p:sp>
        <p:nvSpPr>
          <p:cNvPr id="15" name="Rectangle 14"/>
          <p:cNvSpPr/>
          <p:nvPr userDrawn="1"/>
        </p:nvSpPr>
        <p:spPr>
          <a:xfrm>
            <a:off x="0" y="-1"/>
            <a:ext cx="9162759" cy="643983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91439" tIns="45720" rIns="91439" bIns="45720" rtlCol="0" anchor="ctr"/>
          <a:lstStyle/>
          <a:p>
            <a:pPr algn="ctr"/>
            <a:endParaRPr lang="en-US"/>
          </a:p>
        </p:txBody>
      </p:sp>
      <p:pic>
        <p:nvPicPr>
          <p:cNvPr id="10" name="Picture 9" descr="grad-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1" name="Shape 188"/>
          <p:cNvPicPr preferRelativeResize="0"/>
          <p:nvPr userDrawn="1"/>
        </p:nvPicPr>
        <p:blipFill>
          <a:blip r:embed="rId3">
            <a:alphaModFix/>
          </a:blip>
          <a:stretch>
            <a:fillRect/>
          </a:stretch>
        </p:blipFill>
        <p:spPr>
          <a:xfrm>
            <a:off x="6819222" y="6541043"/>
            <a:ext cx="2000325" cy="218875"/>
          </a:xfrm>
          <a:prstGeom prst="rect">
            <a:avLst/>
          </a:prstGeom>
          <a:noFill/>
          <a:ln>
            <a:noFill/>
          </a:ln>
        </p:spPr>
      </p:pic>
      <p:sp>
        <p:nvSpPr>
          <p:cNvPr id="12" name="Rectangle 11"/>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8" name="Content Placeholder 3"/>
          <p:cNvSpPr>
            <a:spLocks noGrp="1"/>
          </p:cNvSpPr>
          <p:nvPr>
            <p:ph sz="half" idx="2" hasCustomPrompt="1"/>
          </p:nvPr>
        </p:nvSpPr>
        <p:spPr>
          <a:xfrm>
            <a:off x="856667" y="2495721"/>
            <a:ext cx="7243011" cy="3212595"/>
          </a:xfrm>
          <a:prstGeom prst="rect">
            <a:avLst/>
          </a:prstGeom>
        </p:spPr>
        <p:txBody>
          <a:bodyPr lIns="91439" tIns="45720" rIns="91439" bIns="45720"/>
          <a:lstStyle>
            <a:lvl1pPr>
              <a:lnSpc>
                <a:spcPct val="120000"/>
              </a:lnSpc>
              <a:spcAft>
                <a:spcPts val="600"/>
              </a:spcAft>
              <a:buClr>
                <a:srgbClr val="660066"/>
              </a:buClr>
              <a:defRPr sz="1800" b="0" i="0">
                <a:latin typeface="Helvetica Neue Light"/>
                <a:cs typeface="Helvetica Neue Light"/>
              </a:defRPr>
            </a:lvl1pPr>
            <a:lvl2pPr>
              <a:defRPr sz="1600" b="0" i="0" baseline="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Click to edit bullet point</a:t>
            </a:r>
          </a:p>
          <a:p>
            <a:pPr lvl="1"/>
            <a:r>
              <a:rPr lang="en-AU" dirty="0" smtClean="0"/>
              <a:t>Second level</a:t>
            </a:r>
          </a:p>
          <a:p>
            <a:pPr lvl="0"/>
            <a:r>
              <a:rPr lang="en-AU" dirty="0" smtClean="0"/>
              <a:t>Click to edit bullet point</a:t>
            </a:r>
          </a:p>
          <a:p>
            <a:pPr lvl="1"/>
            <a:r>
              <a:rPr lang="en-AU" dirty="0" smtClean="0"/>
              <a:t>Second level</a:t>
            </a:r>
          </a:p>
        </p:txBody>
      </p:sp>
      <p:sp>
        <p:nvSpPr>
          <p:cNvPr id="19" name="Text Placeholder 4"/>
          <p:cNvSpPr>
            <a:spLocks noGrp="1"/>
          </p:cNvSpPr>
          <p:nvPr>
            <p:ph type="body" sz="quarter" idx="3" hasCustomPrompt="1"/>
          </p:nvPr>
        </p:nvSpPr>
        <p:spPr>
          <a:xfrm>
            <a:off x="856667" y="1521749"/>
            <a:ext cx="5613649" cy="639762"/>
          </a:xfrm>
          <a:prstGeom prst="rect">
            <a:avLst/>
          </a:prstGeom>
        </p:spPr>
        <p:txBody>
          <a:bodyPr lIns="91439" tIns="45720" rIns="91439" bIns="45720" anchor="b"/>
          <a:lstStyle>
            <a:lvl1pPr marL="0" indent="0">
              <a:buNone/>
              <a:defRPr sz="28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to add subheading</a:t>
            </a:r>
          </a:p>
        </p:txBody>
      </p:sp>
      <p:sp>
        <p:nvSpPr>
          <p:cNvPr id="22" name="Picture Placeholder 14"/>
          <p:cNvSpPr>
            <a:spLocks noGrp="1"/>
          </p:cNvSpPr>
          <p:nvPr>
            <p:ph type="pic" sz="quarter" idx="11"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3" name="Text Placeholder 4"/>
          <p:cNvSpPr>
            <a:spLocks noGrp="1"/>
          </p:cNvSpPr>
          <p:nvPr>
            <p:ph type="body" sz="quarter" idx="13" hasCustomPrompt="1"/>
          </p:nvPr>
        </p:nvSpPr>
        <p:spPr>
          <a:xfrm>
            <a:off x="482355" y="-2253"/>
            <a:ext cx="6336866"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3712052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
        <p:nvSpPr>
          <p:cNvPr id="17" name="Content Placeholder 3"/>
          <p:cNvSpPr>
            <a:spLocks noGrp="1"/>
          </p:cNvSpPr>
          <p:nvPr>
            <p:ph sz="half" idx="2" hasCustomPrompt="1"/>
          </p:nvPr>
        </p:nvSpPr>
        <p:spPr>
          <a:xfrm>
            <a:off x="856667" y="2495721"/>
            <a:ext cx="7243011" cy="3212595"/>
          </a:xfrm>
          <a:prstGeom prst="rect">
            <a:avLst/>
          </a:prstGeom>
        </p:spPr>
        <p:txBody>
          <a:bodyPr lIns="91439" tIns="45720" rIns="91439" bIns="45720"/>
          <a:lstStyle>
            <a:lvl1pPr>
              <a:lnSpc>
                <a:spcPct val="120000"/>
              </a:lnSpc>
              <a:spcAft>
                <a:spcPts val="600"/>
              </a:spcAft>
              <a:buClr>
                <a:srgbClr val="660066"/>
              </a:buClr>
              <a:defRPr sz="1800" b="0" i="0">
                <a:latin typeface="Helvetica Neue Light"/>
                <a:cs typeface="Helvetica Neue Light"/>
              </a:defRPr>
            </a:lvl1pPr>
            <a:lvl2pPr>
              <a:defRPr sz="1600" b="0" i="0" baseline="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Click to edit bullet point</a:t>
            </a:r>
          </a:p>
          <a:p>
            <a:pPr lvl="1"/>
            <a:r>
              <a:rPr lang="en-AU" dirty="0" smtClean="0"/>
              <a:t>Second Level</a:t>
            </a:r>
          </a:p>
          <a:p>
            <a:pPr lvl="0"/>
            <a:r>
              <a:rPr lang="en-AU" dirty="0" smtClean="0"/>
              <a:t>Click to edit bullet point</a:t>
            </a:r>
          </a:p>
          <a:p>
            <a:pPr lvl="1"/>
            <a:r>
              <a:rPr lang="en-AU" dirty="0" smtClean="0"/>
              <a:t>Second Level</a:t>
            </a:r>
          </a:p>
        </p:txBody>
      </p:sp>
      <p:sp>
        <p:nvSpPr>
          <p:cNvPr id="20" name="Text Placeholder 4"/>
          <p:cNvSpPr>
            <a:spLocks noGrp="1"/>
          </p:cNvSpPr>
          <p:nvPr>
            <p:ph type="body" sz="quarter" idx="3" hasCustomPrompt="1"/>
          </p:nvPr>
        </p:nvSpPr>
        <p:spPr>
          <a:xfrm>
            <a:off x="856667" y="1521749"/>
            <a:ext cx="5613649" cy="639762"/>
          </a:xfrm>
          <a:prstGeom prst="rect">
            <a:avLst/>
          </a:prstGeom>
        </p:spPr>
        <p:txBody>
          <a:bodyPr lIns="91439" tIns="45720" rIns="91439" bIns="45720" anchor="b"/>
          <a:lstStyle>
            <a:lvl1pPr marL="0" indent="0">
              <a:buNone/>
              <a:defRPr sz="28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to add subheading</a:t>
            </a:r>
          </a:p>
        </p:txBody>
      </p:sp>
    </p:spTree>
    <p:extLst>
      <p:ext uri="{BB962C8B-B14F-4D97-AF65-F5344CB8AC3E}">
        <p14:creationId xmlns:p14="http://schemas.microsoft.com/office/powerpoint/2010/main" val="2570810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
        <p:nvSpPr>
          <p:cNvPr id="17" name="Content Placeholder 3"/>
          <p:cNvSpPr>
            <a:spLocks noGrp="1"/>
          </p:cNvSpPr>
          <p:nvPr>
            <p:ph sz="half" idx="2" hasCustomPrompt="1"/>
          </p:nvPr>
        </p:nvSpPr>
        <p:spPr>
          <a:xfrm>
            <a:off x="856667" y="2495721"/>
            <a:ext cx="7243011" cy="3212595"/>
          </a:xfrm>
          <a:prstGeom prst="rect">
            <a:avLst/>
          </a:prstGeom>
        </p:spPr>
        <p:txBody>
          <a:bodyPr lIns="91439" tIns="45720" rIns="91439" bIns="45720"/>
          <a:lstStyle>
            <a:lvl1pPr>
              <a:lnSpc>
                <a:spcPct val="120000"/>
              </a:lnSpc>
              <a:spcAft>
                <a:spcPts val="600"/>
              </a:spcAft>
              <a:buClr>
                <a:srgbClr val="660066"/>
              </a:buClr>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Click to edit bullet point</a:t>
            </a:r>
          </a:p>
          <a:p>
            <a:pPr lvl="1"/>
            <a:r>
              <a:rPr lang="en-AU" dirty="0" smtClean="0"/>
              <a:t>Second Level</a:t>
            </a:r>
          </a:p>
          <a:p>
            <a:pPr lvl="0"/>
            <a:r>
              <a:rPr lang="en-AU" dirty="0" smtClean="0"/>
              <a:t>Click to edit bullet point</a:t>
            </a:r>
          </a:p>
          <a:p>
            <a:pPr lvl="1"/>
            <a:r>
              <a:rPr lang="en-AU" dirty="0" smtClean="0"/>
              <a:t>Second level</a:t>
            </a:r>
          </a:p>
          <a:p>
            <a:pPr lvl="0"/>
            <a:endParaRPr lang="en-AU" dirty="0" smtClean="0"/>
          </a:p>
        </p:txBody>
      </p:sp>
      <p:sp>
        <p:nvSpPr>
          <p:cNvPr id="20" name="Text Placeholder 4"/>
          <p:cNvSpPr>
            <a:spLocks noGrp="1"/>
          </p:cNvSpPr>
          <p:nvPr>
            <p:ph type="body" sz="quarter" idx="3" hasCustomPrompt="1"/>
          </p:nvPr>
        </p:nvSpPr>
        <p:spPr>
          <a:xfrm>
            <a:off x="856667" y="1521749"/>
            <a:ext cx="5613649" cy="639762"/>
          </a:xfrm>
          <a:prstGeom prst="rect">
            <a:avLst/>
          </a:prstGeom>
        </p:spPr>
        <p:txBody>
          <a:bodyPr lIns="91439" tIns="45720" rIns="91439" bIns="45720" anchor="b"/>
          <a:lstStyle>
            <a:lvl1pPr marL="0" indent="0">
              <a:buNone/>
              <a:defRPr sz="28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to add subheading</a:t>
            </a:r>
          </a:p>
        </p:txBody>
      </p:sp>
    </p:spTree>
    <p:extLst>
      <p:ext uri="{BB962C8B-B14F-4D97-AF65-F5344CB8AC3E}">
        <p14:creationId xmlns:p14="http://schemas.microsoft.com/office/powerpoint/2010/main" val="2504078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lumn layout with grey background">
    <p:spTree>
      <p:nvGrpSpPr>
        <p:cNvPr id="1" name=""/>
        <p:cNvGrpSpPr/>
        <p:nvPr/>
      </p:nvGrpSpPr>
      <p:grpSpPr>
        <a:xfrm>
          <a:off x="0" y="0"/>
          <a:ext cx="0" cy="0"/>
          <a:chOff x="0" y="0"/>
          <a:chExt cx="0" cy="0"/>
        </a:xfrm>
      </p:grpSpPr>
      <p:sp>
        <p:nvSpPr>
          <p:cNvPr id="15" name="Rectangle 14"/>
          <p:cNvSpPr/>
          <p:nvPr userDrawn="1"/>
        </p:nvSpPr>
        <p:spPr>
          <a:xfrm>
            <a:off x="0" y="-1"/>
            <a:ext cx="9162759" cy="643983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91439" tIns="45720" rIns="91439" bIns="45720" rtlCol="0" anchor="ctr"/>
          <a:lstStyle/>
          <a:p>
            <a:pPr algn="ctr"/>
            <a:endParaRPr lang="en-US"/>
          </a:p>
        </p:txBody>
      </p:sp>
      <p:pic>
        <p:nvPicPr>
          <p:cNvPr id="10" name="Picture 9" descr="grad-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1" name="Shape 188"/>
          <p:cNvPicPr preferRelativeResize="0"/>
          <p:nvPr userDrawn="1"/>
        </p:nvPicPr>
        <p:blipFill>
          <a:blip r:embed="rId3">
            <a:alphaModFix/>
          </a:blip>
          <a:stretch>
            <a:fillRect/>
          </a:stretch>
        </p:blipFill>
        <p:spPr>
          <a:xfrm>
            <a:off x="6819222" y="6541043"/>
            <a:ext cx="2000325" cy="218875"/>
          </a:xfrm>
          <a:prstGeom prst="rect">
            <a:avLst/>
          </a:prstGeom>
          <a:noFill/>
          <a:ln>
            <a:noFill/>
          </a:ln>
        </p:spPr>
      </p:pic>
      <p:sp>
        <p:nvSpPr>
          <p:cNvPr id="12" name="Rectangle 11"/>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8" name="Content Placeholder 3"/>
          <p:cNvSpPr>
            <a:spLocks noGrp="1"/>
          </p:cNvSpPr>
          <p:nvPr>
            <p:ph sz="half" idx="2" hasCustomPrompt="1"/>
          </p:nvPr>
        </p:nvSpPr>
        <p:spPr>
          <a:xfrm>
            <a:off x="457200" y="2910142"/>
            <a:ext cx="4040188" cy="2437229"/>
          </a:xfrm>
          <a:prstGeom prst="rect">
            <a:avLst/>
          </a:prstGeom>
        </p:spPr>
        <p:txBody>
          <a:bodyPr lIns="91439" tIns="45720" rIns="91439" bIns="45720"/>
          <a:lstStyle>
            <a:lvl1pPr>
              <a:lnSpc>
                <a:spcPct val="120000"/>
              </a:lnSpc>
              <a:spcAft>
                <a:spcPts val="600"/>
              </a:spcAft>
              <a:buClr>
                <a:srgbClr val="660066"/>
              </a:buClr>
              <a:defRPr sz="1800" b="0" i="0">
                <a:latin typeface="Helvetica Neue Light"/>
                <a:cs typeface="Helvetica Neue Light"/>
              </a:defRPr>
            </a:lvl1pPr>
            <a:lvl2pPr>
              <a:defRPr sz="1600" b="0" i="0" baseline="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Click to edit bullet point</a:t>
            </a:r>
          </a:p>
          <a:p>
            <a:pPr lvl="1"/>
            <a:r>
              <a:rPr lang="en-AU" dirty="0" smtClean="0"/>
              <a:t>Second Level</a:t>
            </a:r>
          </a:p>
          <a:p>
            <a:pPr lvl="0"/>
            <a:r>
              <a:rPr lang="en-AU" dirty="0" smtClean="0"/>
              <a:t>Click to edit bullet point</a:t>
            </a:r>
          </a:p>
          <a:p>
            <a:pPr lvl="1"/>
            <a:r>
              <a:rPr lang="en-AU" dirty="0" smtClean="0"/>
              <a:t>Second level</a:t>
            </a:r>
          </a:p>
        </p:txBody>
      </p:sp>
      <p:sp>
        <p:nvSpPr>
          <p:cNvPr id="19" name="Text Placeholder 4"/>
          <p:cNvSpPr>
            <a:spLocks noGrp="1"/>
          </p:cNvSpPr>
          <p:nvPr>
            <p:ph type="body" sz="quarter" idx="3" hasCustomPrompt="1"/>
          </p:nvPr>
        </p:nvSpPr>
        <p:spPr>
          <a:xfrm>
            <a:off x="455614" y="2270380"/>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to add subheading</a:t>
            </a:r>
          </a:p>
        </p:txBody>
      </p:sp>
      <p:sp>
        <p:nvSpPr>
          <p:cNvPr id="22" name="Picture Placeholder 14"/>
          <p:cNvSpPr>
            <a:spLocks noGrp="1"/>
          </p:cNvSpPr>
          <p:nvPr>
            <p:ph type="pic" sz="quarter" idx="11"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23" name="Content Placeholder 3"/>
          <p:cNvSpPr>
            <a:spLocks noGrp="1"/>
          </p:cNvSpPr>
          <p:nvPr>
            <p:ph sz="half" idx="13" hasCustomPrompt="1"/>
          </p:nvPr>
        </p:nvSpPr>
        <p:spPr>
          <a:xfrm>
            <a:off x="4779358" y="2910142"/>
            <a:ext cx="4040188" cy="2437229"/>
          </a:xfrm>
          <a:prstGeom prst="rect">
            <a:avLst/>
          </a:prstGeom>
        </p:spPr>
        <p:txBody>
          <a:bodyPr lIns="91439" tIns="45720" rIns="91439" bIns="45720"/>
          <a:lstStyle>
            <a:lvl1pPr>
              <a:lnSpc>
                <a:spcPct val="120000"/>
              </a:lnSpc>
              <a:spcAft>
                <a:spcPts val="600"/>
              </a:spcAft>
              <a:buClr>
                <a:srgbClr val="660066"/>
              </a:buClr>
              <a:defRPr sz="1800" b="0" i="0">
                <a:latin typeface="Helvetica Neue Light"/>
                <a:cs typeface="Helvetica Neue Light"/>
              </a:defRPr>
            </a:lvl1pPr>
            <a:lvl2pPr>
              <a:defRPr sz="1600" b="0" i="0" baseline="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Click to edit bullet point</a:t>
            </a:r>
          </a:p>
          <a:p>
            <a:pPr lvl="1"/>
            <a:r>
              <a:rPr lang="en-AU" dirty="0" smtClean="0"/>
              <a:t>Second Level</a:t>
            </a:r>
          </a:p>
          <a:p>
            <a:pPr lvl="0"/>
            <a:r>
              <a:rPr lang="en-AU" dirty="0" smtClean="0"/>
              <a:t>Click to edit bullet point</a:t>
            </a:r>
          </a:p>
          <a:p>
            <a:pPr lvl="1"/>
            <a:r>
              <a:rPr lang="en-AU" dirty="0" smtClean="0"/>
              <a:t>Second Level</a:t>
            </a:r>
          </a:p>
        </p:txBody>
      </p:sp>
      <p:sp>
        <p:nvSpPr>
          <p:cNvPr id="24" name="Text Placeholder 4"/>
          <p:cNvSpPr>
            <a:spLocks noGrp="1"/>
          </p:cNvSpPr>
          <p:nvPr>
            <p:ph type="body" sz="quarter" idx="14" hasCustomPrompt="1"/>
          </p:nvPr>
        </p:nvSpPr>
        <p:spPr>
          <a:xfrm>
            <a:off x="4777772" y="2270380"/>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to add subheading</a:t>
            </a:r>
          </a:p>
        </p:txBody>
      </p:sp>
      <p:sp>
        <p:nvSpPr>
          <p:cNvPr id="13" name="Text Placeholder 4"/>
          <p:cNvSpPr>
            <a:spLocks noGrp="1"/>
          </p:cNvSpPr>
          <p:nvPr>
            <p:ph type="body" sz="quarter" idx="15"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48781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layout option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4" name="Content Placeholder 3"/>
          <p:cNvSpPr>
            <a:spLocks noGrp="1"/>
          </p:cNvSpPr>
          <p:nvPr>
            <p:ph sz="half" idx="2"/>
          </p:nvPr>
        </p:nvSpPr>
        <p:spPr>
          <a:xfrm>
            <a:off x="457200"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5" name="Text Placeholder 4"/>
          <p:cNvSpPr>
            <a:spLocks noGrp="1"/>
          </p:cNvSpPr>
          <p:nvPr>
            <p:ph type="body" sz="quarter" idx="3" hasCustomPrompt="1"/>
          </p:nvPr>
        </p:nvSpPr>
        <p:spPr>
          <a:xfrm>
            <a:off x="455614"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3"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4"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5" name="Rectangle 14"/>
          <p:cNvSpPr/>
          <p:nvPr userDrawn="1"/>
        </p:nvSpPr>
        <p:spPr>
          <a:xfrm>
            <a:off x="-1" y="2"/>
            <a:ext cx="6417234"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2297928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4" name="Content Placeholder 3"/>
          <p:cNvSpPr>
            <a:spLocks noGrp="1"/>
          </p:cNvSpPr>
          <p:nvPr>
            <p:ph sz="half" idx="2"/>
          </p:nvPr>
        </p:nvSpPr>
        <p:spPr>
          <a:xfrm>
            <a:off x="457200"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5" name="Text Placeholder 4"/>
          <p:cNvSpPr>
            <a:spLocks noGrp="1"/>
          </p:cNvSpPr>
          <p:nvPr>
            <p:ph type="body" sz="quarter" idx="3" hasCustomPrompt="1"/>
          </p:nvPr>
        </p:nvSpPr>
        <p:spPr>
          <a:xfrm>
            <a:off x="455614"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3"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4"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7"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2030642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4" name="Content Placeholder 3"/>
          <p:cNvSpPr>
            <a:spLocks noGrp="1"/>
          </p:cNvSpPr>
          <p:nvPr>
            <p:ph sz="half" idx="2"/>
          </p:nvPr>
        </p:nvSpPr>
        <p:spPr>
          <a:xfrm>
            <a:off x="457200"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5" name="Text Placeholder 4"/>
          <p:cNvSpPr>
            <a:spLocks noGrp="1"/>
          </p:cNvSpPr>
          <p:nvPr>
            <p:ph type="body" sz="quarter" idx="3" hasCustomPrompt="1"/>
          </p:nvPr>
        </p:nvSpPr>
        <p:spPr>
          <a:xfrm>
            <a:off x="455614"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3"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4"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1479946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4" name="Content Placeholder 3"/>
          <p:cNvSpPr>
            <a:spLocks noGrp="1"/>
          </p:cNvSpPr>
          <p:nvPr>
            <p:ph sz="half" idx="2"/>
          </p:nvPr>
        </p:nvSpPr>
        <p:spPr>
          <a:xfrm>
            <a:off x="457200"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5" name="Text Placeholder 4"/>
          <p:cNvSpPr>
            <a:spLocks noGrp="1"/>
          </p:cNvSpPr>
          <p:nvPr>
            <p:ph type="body" sz="quarter" idx="3" hasCustomPrompt="1"/>
          </p:nvPr>
        </p:nvSpPr>
        <p:spPr>
          <a:xfrm>
            <a:off x="455614"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3"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4"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25607102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489162"/>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70" r:id="rId3"/>
    <p:sldLayoutId id="2147483671" r:id="rId4"/>
    <p:sldLayoutId id="2147483666" r:id="rId5"/>
    <p:sldLayoutId id="2147483653" r:id="rId6"/>
    <p:sldLayoutId id="2147483660" r:id="rId7"/>
    <p:sldLayoutId id="2147483663" r:id="rId8"/>
    <p:sldLayoutId id="2147483669" r:id="rId9"/>
    <p:sldLayoutId id="2147483672" r:id="rId10"/>
    <p:sldLayoutId id="2147483655" r:id="rId11"/>
    <p:sldLayoutId id="2147483662" r:id="rId12"/>
    <p:sldLayoutId id="2147483664" r:id="rId13"/>
    <p:sldLayoutId id="2147483657" r:id="rId14"/>
    <p:sldLayoutId id="2147483659" r:id="rId15"/>
    <p:sldLayoutId id="2147483667" r:id="rId16"/>
    <p:sldLayoutId id="2147483668" r:id="rId17"/>
    <p:sldLayoutId id="2147483665" r:id="rId18"/>
    <p:sldLayoutId id="2147483661" r:id="rId19"/>
  </p:sldLayoutIdLst>
  <p:txStyles>
    <p:titleStyle>
      <a:lvl1pPr algn="l" defTabSz="457195" rtl="0" eaLnBrk="1" latinLnBrk="0" hangingPunct="1">
        <a:spcBef>
          <a:spcPct val="0"/>
        </a:spcBef>
        <a:buNone/>
        <a:defRPr sz="2800" b="0" i="0" kern="1200">
          <a:solidFill>
            <a:schemeClr val="bg1"/>
          </a:solidFill>
          <a:latin typeface="Helvetica Light"/>
          <a:ea typeface="+mj-ea"/>
          <a:cs typeface="Helvetica Light"/>
        </a:defRPr>
      </a:lvl1pPr>
    </p:titleStyle>
    <p:bodyStyle>
      <a:lvl1pPr marL="342897" indent="-342897" algn="l" defTabSz="457195" rtl="0" eaLnBrk="1" latinLnBrk="0" hangingPunct="1">
        <a:spcBef>
          <a:spcPct val="20000"/>
        </a:spcBef>
        <a:buFont typeface="Arial"/>
        <a:buChar char="•"/>
        <a:defRPr sz="3200" kern="1200">
          <a:solidFill>
            <a:schemeClr val="tx1"/>
          </a:solidFill>
          <a:latin typeface="+mn-lt"/>
          <a:ea typeface="+mn-ea"/>
          <a:cs typeface="+mn-cs"/>
        </a:defRPr>
      </a:lvl1pPr>
      <a:lvl2pPr marL="742943" indent="-285747" algn="l" defTabSz="457195" rtl="0" eaLnBrk="1" latinLnBrk="0" hangingPunct="1">
        <a:spcBef>
          <a:spcPct val="20000"/>
        </a:spcBef>
        <a:buFont typeface="Arial"/>
        <a:buChar char="–"/>
        <a:defRPr sz="2800" kern="1200">
          <a:solidFill>
            <a:schemeClr val="tx1"/>
          </a:solidFill>
          <a:latin typeface="+mn-lt"/>
          <a:ea typeface="+mn-ea"/>
          <a:cs typeface="+mn-cs"/>
        </a:defRPr>
      </a:lvl2pPr>
      <a:lvl3pPr marL="1142989" indent="-228598" algn="l" defTabSz="457195" rtl="0" eaLnBrk="1" latinLnBrk="0" hangingPunct="1">
        <a:spcBef>
          <a:spcPct val="20000"/>
        </a:spcBef>
        <a:buFont typeface="Arial"/>
        <a:buChar char="•"/>
        <a:defRPr sz="2400" kern="1200">
          <a:solidFill>
            <a:schemeClr val="tx1"/>
          </a:solidFill>
          <a:latin typeface="+mn-lt"/>
          <a:ea typeface="+mn-ea"/>
          <a:cs typeface="+mn-cs"/>
        </a:defRPr>
      </a:lvl3pPr>
      <a:lvl4pPr marL="1600184" indent="-228598" algn="l" defTabSz="457195" rtl="0" eaLnBrk="1" latinLnBrk="0" hangingPunct="1">
        <a:spcBef>
          <a:spcPct val="20000"/>
        </a:spcBef>
        <a:buFont typeface="Arial"/>
        <a:buChar char="–"/>
        <a:defRPr sz="2000" kern="1200">
          <a:solidFill>
            <a:schemeClr val="tx1"/>
          </a:solidFill>
          <a:latin typeface="+mn-lt"/>
          <a:ea typeface="+mn-ea"/>
          <a:cs typeface="+mn-cs"/>
        </a:defRPr>
      </a:lvl4pPr>
      <a:lvl5pPr marL="2057379" indent="-228598" algn="l" defTabSz="457195" rtl="0" eaLnBrk="1" latinLnBrk="0" hangingPunct="1">
        <a:spcBef>
          <a:spcPct val="20000"/>
        </a:spcBef>
        <a:buFont typeface="Arial"/>
        <a:buChar char="»"/>
        <a:defRPr sz="2000" kern="1200">
          <a:solidFill>
            <a:schemeClr val="tx1"/>
          </a:solidFill>
          <a:latin typeface="+mn-lt"/>
          <a:ea typeface="+mn-ea"/>
          <a:cs typeface="+mn-cs"/>
        </a:defRPr>
      </a:lvl5pPr>
      <a:lvl6pPr marL="2514575" indent="-228598" algn="l" defTabSz="457195" rtl="0" eaLnBrk="1" latinLnBrk="0" hangingPunct="1">
        <a:spcBef>
          <a:spcPct val="20000"/>
        </a:spcBef>
        <a:buFont typeface="Arial"/>
        <a:buChar char="•"/>
        <a:defRPr sz="2000" kern="1200">
          <a:solidFill>
            <a:schemeClr val="tx1"/>
          </a:solidFill>
          <a:latin typeface="+mn-lt"/>
          <a:ea typeface="+mn-ea"/>
          <a:cs typeface="+mn-cs"/>
        </a:defRPr>
      </a:lvl6pPr>
      <a:lvl7pPr marL="2971770" indent="-228598" algn="l" defTabSz="457195" rtl="0" eaLnBrk="1" latinLnBrk="0" hangingPunct="1">
        <a:spcBef>
          <a:spcPct val="20000"/>
        </a:spcBef>
        <a:buFont typeface="Arial"/>
        <a:buChar char="•"/>
        <a:defRPr sz="2000" kern="1200">
          <a:solidFill>
            <a:schemeClr val="tx1"/>
          </a:solidFill>
          <a:latin typeface="+mn-lt"/>
          <a:ea typeface="+mn-ea"/>
          <a:cs typeface="+mn-cs"/>
        </a:defRPr>
      </a:lvl7pPr>
      <a:lvl8pPr marL="3428966" indent="-228598" algn="l" defTabSz="457195" rtl="0" eaLnBrk="1" latinLnBrk="0" hangingPunct="1">
        <a:spcBef>
          <a:spcPct val="20000"/>
        </a:spcBef>
        <a:buFont typeface="Arial"/>
        <a:buChar char="•"/>
        <a:defRPr sz="2000" kern="1200">
          <a:solidFill>
            <a:schemeClr val="tx1"/>
          </a:solidFill>
          <a:latin typeface="+mn-lt"/>
          <a:ea typeface="+mn-ea"/>
          <a:cs typeface="+mn-cs"/>
        </a:defRPr>
      </a:lvl8pPr>
      <a:lvl9pPr marL="3886161" indent="-228598" algn="l" defTabSz="45719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5" rtl="0" eaLnBrk="1" latinLnBrk="0" hangingPunct="1">
        <a:defRPr sz="1800" kern="1200">
          <a:solidFill>
            <a:schemeClr val="tx1"/>
          </a:solidFill>
          <a:latin typeface="+mn-lt"/>
          <a:ea typeface="+mn-ea"/>
          <a:cs typeface="+mn-cs"/>
        </a:defRPr>
      </a:lvl1pPr>
      <a:lvl2pPr marL="457195" algn="l" defTabSz="457195" rtl="0" eaLnBrk="1" latinLnBrk="0" hangingPunct="1">
        <a:defRPr sz="1800" kern="1200">
          <a:solidFill>
            <a:schemeClr val="tx1"/>
          </a:solidFill>
          <a:latin typeface="+mn-lt"/>
          <a:ea typeface="+mn-ea"/>
          <a:cs typeface="+mn-cs"/>
        </a:defRPr>
      </a:lvl2pPr>
      <a:lvl3pPr marL="914391" algn="l" defTabSz="457195" rtl="0" eaLnBrk="1" latinLnBrk="0" hangingPunct="1">
        <a:defRPr sz="1800" kern="1200">
          <a:solidFill>
            <a:schemeClr val="tx1"/>
          </a:solidFill>
          <a:latin typeface="+mn-lt"/>
          <a:ea typeface="+mn-ea"/>
          <a:cs typeface="+mn-cs"/>
        </a:defRPr>
      </a:lvl3pPr>
      <a:lvl4pPr marL="1371586" algn="l" defTabSz="457195" rtl="0" eaLnBrk="1" latinLnBrk="0" hangingPunct="1">
        <a:defRPr sz="1800" kern="1200">
          <a:solidFill>
            <a:schemeClr val="tx1"/>
          </a:solidFill>
          <a:latin typeface="+mn-lt"/>
          <a:ea typeface="+mn-ea"/>
          <a:cs typeface="+mn-cs"/>
        </a:defRPr>
      </a:lvl4pPr>
      <a:lvl5pPr marL="1828782" algn="l" defTabSz="457195" rtl="0" eaLnBrk="1" latinLnBrk="0" hangingPunct="1">
        <a:defRPr sz="1800" kern="1200">
          <a:solidFill>
            <a:schemeClr val="tx1"/>
          </a:solidFill>
          <a:latin typeface="+mn-lt"/>
          <a:ea typeface="+mn-ea"/>
          <a:cs typeface="+mn-cs"/>
        </a:defRPr>
      </a:lvl5pPr>
      <a:lvl6pPr marL="2285977" algn="l" defTabSz="457195" rtl="0" eaLnBrk="1" latinLnBrk="0" hangingPunct="1">
        <a:defRPr sz="1800" kern="1200">
          <a:solidFill>
            <a:schemeClr val="tx1"/>
          </a:solidFill>
          <a:latin typeface="+mn-lt"/>
          <a:ea typeface="+mn-ea"/>
          <a:cs typeface="+mn-cs"/>
        </a:defRPr>
      </a:lvl6pPr>
      <a:lvl7pPr marL="2743173" algn="l" defTabSz="457195" rtl="0" eaLnBrk="1" latinLnBrk="0" hangingPunct="1">
        <a:defRPr sz="1800" kern="1200">
          <a:solidFill>
            <a:schemeClr val="tx1"/>
          </a:solidFill>
          <a:latin typeface="+mn-lt"/>
          <a:ea typeface="+mn-ea"/>
          <a:cs typeface="+mn-cs"/>
        </a:defRPr>
      </a:lvl7pPr>
      <a:lvl8pPr marL="3200368" algn="l" defTabSz="457195" rtl="0" eaLnBrk="1" latinLnBrk="0" hangingPunct="1">
        <a:defRPr sz="1800" kern="1200">
          <a:solidFill>
            <a:schemeClr val="tx1"/>
          </a:solidFill>
          <a:latin typeface="+mn-lt"/>
          <a:ea typeface="+mn-ea"/>
          <a:cs typeface="+mn-cs"/>
        </a:defRPr>
      </a:lvl8pPr>
      <a:lvl9pPr marL="3657563" algn="l" defTabSz="4571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diagramData" Target="../diagrams/data5.xml"/><Relationship Id="rId5" Type="http://schemas.openxmlformats.org/officeDocument/2006/relationships/diagramLayout" Target="../diagrams/layout5.xml"/><Relationship Id="rId6" Type="http://schemas.openxmlformats.org/officeDocument/2006/relationships/diagramQuickStyle" Target="../diagrams/quickStyle5.xml"/><Relationship Id="rId7" Type="http://schemas.openxmlformats.org/officeDocument/2006/relationships/diagramColors" Target="../diagrams/colors5.xml"/><Relationship Id="rId8" Type="http://schemas.microsoft.com/office/2007/relationships/diagramDrawing" Target="../diagrams/drawing5.xml"/><Relationship Id="rId1" Type="http://schemas.openxmlformats.org/officeDocument/2006/relationships/slideLayout" Target="../slideLayouts/slideLayout14.xml"/><Relationship Id="rId2"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4.xml"/><Relationship Id="rId2"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4.xml"/><Relationship Id="rId2"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 Type="http://schemas.openxmlformats.org/officeDocument/2006/relationships/slideLayout" Target="../slideLayouts/slideLayout14.xml"/><Relationship Id="rId2"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4.png"/><Relationship Id="rId9" Type="http://schemas.openxmlformats.org/officeDocument/2006/relationships/image" Target="../media/image25.png"/><Relationship Id="rId1" Type="http://schemas.openxmlformats.org/officeDocument/2006/relationships/slideLayout" Target="../slideLayouts/slideLayout14.xml"/><Relationship Id="rId2"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r>
              <a:rPr lang="en-US" dirty="0" err="1" smtClean="0"/>
              <a:t>Hackathon</a:t>
            </a:r>
            <a:r>
              <a:rPr lang="en-US" dirty="0" smtClean="0"/>
              <a:t> 2015</a:t>
            </a:r>
            <a:endParaRPr lang="en-US" dirty="0"/>
          </a:p>
        </p:txBody>
      </p:sp>
      <p:sp>
        <p:nvSpPr>
          <p:cNvPr id="3" name="Content Placeholder 2"/>
          <p:cNvSpPr>
            <a:spLocks noGrp="1"/>
          </p:cNvSpPr>
          <p:nvPr>
            <p:ph sz="half" idx="10"/>
          </p:nvPr>
        </p:nvSpPr>
        <p:spPr/>
        <p:txBody>
          <a:bodyPr/>
          <a:lstStyle/>
          <a:p>
            <a:r>
              <a:rPr lang="en-US" dirty="0" smtClean="0"/>
              <a:t>Submission</a:t>
            </a:r>
            <a:endParaRPr lang="en-US" dirty="0"/>
          </a:p>
        </p:txBody>
      </p:sp>
      <p:sp>
        <p:nvSpPr>
          <p:cNvPr id="4" name="Content Placeholder 3"/>
          <p:cNvSpPr>
            <a:spLocks noGrp="1"/>
          </p:cNvSpPr>
          <p:nvPr>
            <p:ph sz="half" idx="11"/>
          </p:nvPr>
        </p:nvSpPr>
        <p:spPr/>
        <p:txBody>
          <a:bodyPr/>
          <a:lstStyle/>
          <a:p>
            <a:r>
              <a:rPr lang="en-US" dirty="0" smtClean="0"/>
              <a:t>Team: Pretty Tough</a:t>
            </a:r>
            <a:endParaRPr lang="en-US" dirty="0"/>
          </a:p>
        </p:txBody>
      </p:sp>
    </p:spTree>
    <p:extLst>
      <p:ext uri="{BB962C8B-B14F-4D97-AF65-F5344CB8AC3E}">
        <p14:creationId xmlns:p14="http://schemas.microsoft.com/office/powerpoint/2010/main" val="3494834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9-19 at 11.35.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64" y="1528540"/>
            <a:ext cx="8270848" cy="4274820"/>
          </a:xfrm>
          <a:prstGeom prst="rect">
            <a:avLst/>
          </a:prstGeom>
        </p:spPr>
      </p:pic>
      <p:pic>
        <p:nvPicPr>
          <p:cNvPr id="9" name="Picture Placeholder 8" descr="servian-community-logo.jpg"/>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62521" r="-62521"/>
          <a:stretch>
            <a:fillRect/>
          </a:stretch>
        </p:blipFill>
        <p:spPr/>
      </p:pic>
      <p:grpSp>
        <p:nvGrpSpPr>
          <p:cNvPr id="3" name="Group 2"/>
          <p:cNvGrpSpPr/>
          <p:nvPr/>
        </p:nvGrpSpPr>
        <p:grpSpPr>
          <a:xfrm>
            <a:off x="202049" y="60280"/>
            <a:ext cx="6401946" cy="860386"/>
            <a:chOff x="0" y="0"/>
            <a:chExt cx="7353300" cy="2743200"/>
          </a:xfrm>
        </p:grpSpPr>
        <p:graphicFrame>
          <p:nvGraphicFramePr>
            <p:cNvPr id="4" name="Diagram 3"/>
            <p:cNvGraphicFramePr/>
            <p:nvPr>
              <p:extLst>
                <p:ext uri="{D42A27DB-BD31-4B8C-83A1-F6EECF244321}">
                  <p14:modId xmlns:p14="http://schemas.microsoft.com/office/powerpoint/2010/main" val="3766288103"/>
                </p:ext>
              </p:extLst>
            </p:nvPr>
          </p:nvGraphicFramePr>
          <p:xfrm>
            <a:off x="0" y="0"/>
            <a:ext cx="7353300" cy="2743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ight Arrow 4"/>
            <p:cNvSpPr/>
            <p:nvPr/>
          </p:nvSpPr>
          <p:spPr>
            <a:xfrm>
              <a:off x="76200" y="2006600"/>
              <a:ext cx="3549200" cy="540000"/>
            </a:xfrm>
            <a:prstGeom prst="rightArrow">
              <a:avLst/>
            </a:prstGeom>
          </p:spPr>
          <p:style>
            <a:lnRef idx="1">
              <a:schemeClr val="accent6"/>
            </a:lnRef>
            <a:fillRef idx="2">
              <a:schemeClr val="accent6"/>
            </a:fillRef>
            <a:effectRef idx="1">
              <a:schemeClr val="accent6"/>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400" b="0" dirty="0"/>
            </a:p>
          </p:txBody>
        </p:sp>
        <p:sp>
          <p:nvSpPr>
            <p:cNvPr id="6" name="Right Arrow 5"/>
            <p:cNvSpPr/>
            <p:nvPr/>
          </p:nvSpPr>
          <p:spPr>
            <a:xfrm>
              <a:off x="3606800" y="2022012"/>
              <a:ext cx="3530600" cy="540000"/>
            </a:xfrm>
            <a:prstGeom prst="rightArrow">
              <a:avLst/>
            </a:prstGeom>
          </p:spPr>
          <p:style>
            <a:lnRef idx="1">
              <a:schemeClr val="accent6"/>
            </a:lnRef>
            <a:fillRef idx="3">
              <a:schemeClr val="accent6"/>
            </a:fillRef>
            <a:effectRef idx="2">
              <a:schemeClr val="accent6"/>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800" b="0" dirty="0"/>
            </a:p>
          </p:txBody>
        </p:sp>
      </p:grpSp>
      <p:sp>
        <p:nvSpPr>
          <p:cNvPr id="12" name="TextBox 11"/>
          <p:cNvSpPr txBox="1"/>
          <p:nvPr/>
        </p:nvSpPr>
        <p:spPr>
          <a:xfrm>
            <a:off x="3850460" y="2551551"/>
            <a:ext cx="4642917" cy="954107"/>
          </a:xfrm>
          <a:prstGeom prst="rect">
            <a:avLst/>
          </a:prstGeom>
          <a:noFill/>
        </p:spPr>
        <p:txBody>
          <a:bodyPr wrap="none" rtlCol="0">
            <a:spAutoFit/>
          </a:bodyPr>
          <a:lstStyle/>
          <a:p>
            <a:r>
              <a:rPr lang="en-US" sz="1400" dirty="0" smtClean="0">
                <a:solidFill>
                  <a:srgbClr val="FF0000"/>
                </a:solidFill>
              </a:rPr>
              <a:t>Prediction: 1 (customer will repeated purchase offer)</a:t>
            </a:r>
          </a:p>
          <a:p>
            <a:r>
              <a:rPr lang="en-US" sz="1400" dirty="0" smtClean="0">
                <a:solidFill>
                  <a:srgbClr val="FF0000"/>
                </a:solidFill>
              </a:rPr>
              <a:t>	</a:t>
            </a:r>
            <a:r>
              <a:rPr lang="en-US" sz="1400" dirty="0">
                <a:solidFill>
                  <a:srgbClr val="FF0000"/>
                </a:solidFill>
              </a:rPr>
              <a:t> </a:t>
            </a:r>
            <a:r>
              <a:rPr lang="en-US" sz="1400" dirty="0" smtClean="0">
                <a:solidFill>
                  <a:srgbClr val="FF0000"/>
                </a:solidFill>
              </a:rPr>
              <a:t>        0 (customer will not repeated purchase offer)</a:t>
            </a:r>
          </a:p>
          <a:p>
            <a:endParaRPr lang="en-US" sz="1400" dirty="0" smtClean="0">
              <a:solidFill>
                <a:srgbClr val="FF0000"/>
              </a:solidFill>
            </a:endParaRPr>
          </a:p>
          <a:p>
            <a:r>
              <a:rPr lang="en-US" sz="1400" dirty="0" smtClean="0">
                <a:solidFill>
                  <a:srgbClr val="FF0000"/>
                </a:solidFill>
              </a:rPr>
              <a:t>New customers will be predicted every selected time interval </a:t>
            </a:r>
            <a:endParaRPr lang="en-US" sz="1400" dirty="0">
              <a:solidFill>
                <a:srgbClr val="FF0000"/>
              </a:solidFill>
            </a:endParaRPr>
          </a:p>
        </p:txBody>
      </p:sp>
    </p:spTree>
    <p:extLst>
      <p:ext uri="{BB962C8B-B14F-4D97-AF65-F5344CB8AC3E}">
        <p14:creationId xmlns:p14="http://schemas.microsoft.com/office/powerpoint/2010/main" val="1938083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Contents</a:t>
            </a:r>
            <a:endParaRPr lang="en-US" dirty="0"/>
          </a:p>
        </p:txBody>
      </p:sp>
      <p:sp>
        <p:nvSpPr>
          <p:cNvPr id="4" name="Content Placeholder 3"/>
          <p:cNvSpPr>
            <a:spLocks noGrp="1"/>
          </p:cNvSpPr>
          <p:nvPr>
            <p:ph sz="half" idx="2"/>
          </p:nvPr>
        </p:nvSpPr>
        <p:spPr>
          <a:xfrm>
            <a:off x="856667" y="1283369"/>
            <a:ext cx="7243011" cy="4424948"/>
          </a:xfrm>
        </p:spPr>
        <p:txBody>
          <a:bodyPr/>
          <a:lstStyle/>
          <a:p>
            <a:r>
              <a:rPr lang="en-US" dirty="0" smtClean="0">
                <a:solidFill>
                  <a:schemeClr val="bg1">
                    <a:lumMod val="75000"/>
                  </a:schemeClr>
                </a:solidFill>
              </a:rPr>
              <a:t>1. Introduction</a:t>
            </a:r>
          </a:p>
          <a:p>
            <a:r>
              <a:rPr lang="en-US" dirty="0" smtClean="0">
                <a:solidFill>
                  <a:schemeClr val="bg1">
                    <a:lumMod val="75000"/>
                  </a:schemeClr>
                </a:solidFill>
              </a:rPr>
              <a:t>2. Work Flow</a:t>
            </a:r>
          </a:p>
          <a:p>
            <a:pPr lvl="1"/>
            <a:r>
              <a:rPr lang="en-US" dirty="0" smtClean="0">
                <a:solidFill>
                  <a:schemeClr val="bg1">
                    <a:lumMod val="75000"/>
                  </a:schemeClr>
                </a:solidFill>
              </a:rPr>
              <a:t>Data Tables</a:t>
            </a:r>
          </a:p>
          <a:p>
            <a:pPr lvl="1"/>
            <a:r>
              <a:rPr lang="en-US" dirty="0" smtClean="0">
                <a:solidFill>
                  <a:schemeClr val="bg1">
                    <a:lumMod val="75000"/>
                  </a:schemeClr>
                </a:solidFill>
              </a:rPr>
              <a:t>Feature Engineering</a:t>
            </a:r>
          </a:p>
          <a:p>
            <a:pPr lvl="1"/>
            <a:r>
              <a:rPr lang="en-US" dirty="0" smtClean="0">
                <a:solidFill>
                  <a:schemeClr val="bg1">
                    <a:lumMod val="75000"/>
                  </a:schemeClr>
                </a:solidFill>
              </a:rPr>
              <a:t>Model Training</a:t>
            </a:r>
          </a:p>
          <a:p>
            <a:pPr lvl="1"/>
            <a:r>
              <a:rPr lang="en-US" dirty="0" smtClean="0">
                <a:solidFill>
                  <a:schemeClr val="bg1">
                    <a:lumMod val="75000"/>
                  </a:schemeClr>
                </a:solidFill>
              </a:rPr>
              <a:t>Predictions</a:t>
            </a:r>
          </a:p>
          <a:p>
            <a:pPr lvl="1"/>
            <a:r>
              <a:rPr lang="en-US" dirty="0" smtClean="0">
                <a:solidFill>
                  <a:schemeClr val="bg1">
                    <a:lumMod val="75000"/>
                  </a:schemeClr>
                </a:solidFill>
              </a:rPr>
              <a:t>Streaming</a:t>
            </a:r>
            <a:endParaRPr lang="en-US" dirty="0" smtClean="0">
              <a:solidFill>
                <a:schemeClr val="bg1">
                  <a:lumMod val="75000"/>
                </a:schemeClr>
              </a:solidFill>
            </a:endParaRPr>
          </a:p>
          <a:p>
            <a:r>
              <a:rPr lang="en-US" dirty="0" smtClean="0">
                <a:solidFill>
                  <a:srgbClr val="000000"/>
                </a:solidFill>
              </a:rPr>
              <a:t>3. Deployment and execution</a:t>
            </a:r>
          </a:p>
          <a:p>
            <a:r>
              <a:rPr lang="en-US" dirty="0" smtClean="0">
                <a:solidFill>
                  <a:schemeClr val="bg1">
                    <a:lumMod val="75000"/>
                  </a:schemeClr>
                </a:solidFill>
              </a:rPr>
              <a:t>4. Conclusion</a:t>
            </a:r>
            <a:endParaRPr lang="en-US" dirty="0">
              <a:solidFill>
                <a:schemeClr val="bg1">
                  <a:lumMod val="75000"/>
                </a:schemeClr>
              </a:solidFill>
            </a:endParaRPr>
          </a:p>
        </p:txBody>
      </p:sp>
    </p:spTree>
    <p:extLst>
      <p:ext uri="{BB962C8B-B14F-4D97-AF65-F5344CB8AC3E}">
        <p14:creationId xmlns:p14="http://schemas.microsoft.com/office/powerpoint/2010/main" val="3899868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ervian-community-logo.jp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2521" r="-62521"/>
          <a:stretch>
            <a:fillRect/>
          </a:stretch>
        </p:blipFill>
        <p:spPr/>
      </p:pic>
      <p:sp>
        <p:nvSpPr>
          <p:cNvPr id="4" name="Text Placeholder 3"/>
          <p:cNvSpPr>
            <a:spLocks noGrp="1"/>
          </p:cNvSpPr>
          <p:nvPr>
            <p:ph type="body" sz="quarter" idx="13"/>
          </p:nvPr>
        </p:nvSpPr>
        <p:spPr/>
        <p:txBody>
          <a:bodyPr/>
          <a:lstStyle/>
          <a:p>
            <a:r>
              <a:rPr lang="en-US" dirty="0" smtClean="0"/>
              <a:t>Project Structure and Files</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12899924"/>
              </p:ext>
            </p:extLst>
          </p:nvPr>
        </p:nvGraphicFramePr>
        <p:xfrm>
          <a:off x="482355" y="1228622"/>
          <a:ext cx="8229599" cy="4861076"/>
        </p:xfrm>
        <a:graphic>
          <a:graphicData uri="http://schemas.openxmlformats.org/drawingml/2006/table">
            <a:tbl>
              <a:tblPr/>
              <a:tblGrid>
                <a:gridCol w="957779"/>
                <a:gridCol w="884492"/>
                <a:gridCol w="1252424"/>
                <a:gridCol w="2002052"/>
                <a:gridCol w="3132852"/>
              </a:tblGrid>
              <a:tr h="220512">
                <a:tc>
                  <a:txBody>
                    <a:bodyPr/>
                    <a:lstStyle/>
                    <a:p>
                      <a:pPr algn="l" fontAlgn="ctr"/>
                      <a:r>
                        <a:rPr lang="en-US" sz="900" b="0" i="1" u="none" strike="noStrike">
                          <a:solidFill>
                            <a:srgbClr val="FFFFFF"/>
                          </a:solidFill>
                          <a:effectLst/>
                          <a:latin typeface="Helvetica Neue"/>
                        </a:rPr>
                        <a:t>Root Folder</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ctr"/>
                      <a:r>
                        <a:rPr lang="en-US" sz="900" b="0" i="1" u="none" strike="noStrike">
                          <a:solidFill>
                            <a:srgbClr val="FFFFFF"/>
                          </a:solidFill>
                          <a:effectLst/>
                          <a:latin typeface="Helvetica Neue"/>
                        </a:rPr>
                        <a:t>Level 1</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ctr"/>
                      <a:r>
                        <a:rPr lang="en-US" sz="900" b="0" i="1" u="none" strike="noStrike">
                          <a:solidFill>
                            <a:srgbClr val="FFFFFF"/>
                          </a:solidFill>
                          <a:effectLst/>
                          <a:latin typeface="Helvetica Neue"/>
                        </a:rPr>
                        <a:t>Level 2</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ctr"/>
                      <a:r>
                        <a:rPr lang="en-US" sz="900" b="0" i="1" u="none" strike="noStrike">
                          <a:solidFill>
                            <a:srgbClr val="FFFFFF"/>
                          </a:solidFill>
                          <a:effectLst/>
                          <a:latin typeface="Helvetica Neue"/>
                        </a:rPr>
                        <a:t>Level 3</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ctr"/>
                      <a:r>
                        <a:rPr lang="en-US" sz="900" b="0" i="1" u="none" strike="noStrike" dirty="0" smtClean="0">
                          <a:solidFill>
                            <a:srgbClr val="FFFFFF"/>
                          </a:solidFill>
                          <a:effectLst/>
                          <a:latin typeface="Helvetica Neue"/>
                        </a:rPr>
                        <a:t>Descriptions</a:t>
                      </a:r>
                      <a:endParaRPr lang="en-US" sz="900" b="0" i="1" u="none" strike="noStrike" dirty="0">
                        <a:solidFill>
                          <a:srgbClr val="FFFFFF"/>
                        </a:solidFill>
                        <a:effectLst/>
                        <a:latin typeface="Helvetica Neue"/>
                      </a:endParaRP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220512">
                <a:tc rowSpan="13">
                  <a:txBody>
                    <a:bodyPr/>
                    <a:lstStyle/>
                    <a:p>
                      <a:pPr algn="l" fontAlgn="ctr"/>
                      <a:r>
                        <a:rPr lang="en-US" sz="900" b="0" i="0" u="none" strike="noStrike" dirty="0" err="1">
                          <a:solidFill>
                            <a:srgbClr val="555555"/>
                          </a:solidFill>
                          <a:effectLst/>
                          <a:latin typeface="Helvetica Neue"/>
                        </a:rPr>
                        <a:t>Spark_Hackathon</a:t>
                      </a:r>
                      <a:endParaRPr lang="en-US" sz="900" b="0" i="0" u="none" strike="noStrike" dirty="0">
                        <a:solidFill>
                          <a:srgbClr val="555555"/>
                        </a:solidFill>
                        <a:effectLst/>
                        <a:latin typeface="Helvetica Neue"/>
                      </a:endParaRP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build.sbt</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SBT Config File</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0512">
                <a:tc vMerge="1">
                  <a:txBody>
                    <a:bodyPr/>
                    <a:lstStyle/>
                    <a:p>
                      <a:endParaRPr lang="en-US"/>
                    </a:p>
                  </a:txBody>
                  <a:tcPr/>
                </a:tc>
                <a:tc rowSpan="4">
                  <a:txBody>
                    <a:bodyPr/>
                    <a:lstStyle/>
                    <a:p>
                      <a:pPr algn="l" fontAlgn="ctr"/>
                      <a:r>
                        <a:rPr lang="en-US" sz="900" b="0" i="0" u="none" strike="noStrike" dirty="0">
                          <a:solidFill>
                            <a:srgbClr val="555555"/>
                          </a:solidFill>
                          <a:effectLst/>
                          <a:latin typeface="Helvetica Neue"/>
                        </a:rPr>
                        <a:t>data</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offers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contains information about the offers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6524">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testHistory</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contains the incentive offered to each customer but does not include their response</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436">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trainHistory</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contains the incentive offered to each customer and information about the behavioral response to the offer</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6524">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transactions_sample</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ontains transaction history for all customers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6524">
                <a:tc vMerge="1">
                  <a:txBody>
                    <a:bodyPr/>
                    <a:lstStyle/>
                    <a:p>
                      <a:endParaRPr lang="en-US"/>
                    </a:p>
                  </a:txBody>
                  <a:tcPr/>
                </a:tc>
                <a:tc rowSpan="3">
                  <a:txBody>
                    <a:bodyPr/>
                    <a:lstStyle/>
                    <a:p>
                      <a:pPr algn="l" fontAlgn="ctr"/>
                      <a:r>
                        <a:rPr lang="en-US" sz="900" b="0" i="0" u="none" strike="noStrike">
                          <a:solidFill>
                            <a:srgbClr val="555555"/>
                          </a:solidFill>
                          <a:effectLst/>
                          <a:latin typeface="Helvetica Neue"/>
                        </a:rPr>
                        <a:t>models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logistic</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logistic regression models (file name format: lgModel_YYYY-MM-DD)</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6524">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predictions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predictions_2015-9-19-9-28-46.txt</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prediction outputs (file name format: predictions_YYYY-MM-DD-HH-MM-SS)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0512">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svm</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Null</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436">
                <a:tc vMerge="1">
                  <a:txBody>
                    <a:bodyPr/>
                    <a:lstStyle/>
                    <a:p>
                      <a:endParaRPr lang="en-US"/>
                    </a:p>
                  </a:txBody>
                  <a:tcPr/>
                </a:tc>
                <a:tc rowSpan="5">
                  <a:txBody>
                    <a:bodyPr/>
                    <a:lstStyle/>
                    <a:p>
                      <a:pPr algn="l" fontAlgn="ctr"/>
                      <a:r>
                        <a:rPr lang="en-US" sz="900" b="0" i="0" u="none" strike="noStrike">
                          <a:solidFill>
                            <a:srgbClr val="555555"/>
                          </a:solidFill>
                          <a:effectLst/>
                          <a:latin typeface="Helvetica Neue"/>
                        </a:rPr>
                        <a:t>src/main/scala</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StreamingMachineLearning_Main.scala</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main class of application</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6524">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subSampling.scala</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script to sample the whole transaction table (1% sample rate)</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0512">
                <a:tc vMerge="1">
                  <a:txBody>
                    <a:bodyPr/>
                    <a:lstStyle/>
                    <a:p>
                      <a:endParaRPr lang="en-US"/>
                    </a:p>
                  </a:txBody>
                  <a:tcPr/>
                </a:tc>
                <a:tc vMerge="1">
                  <a:txBody>
                    <a:bodyPr/>
                    <a:lstStyle/>
                    <a:p>
                      <a:endParaRPr lang="en-US"/>
                    </a:p>
                  </a:txBody>
                  <a:tcPr/>
                </a:tc>
                <a:tc rowSpan="3">
                  <a:txBody>
                    <a:bodyPr/>
                    <a:lstStyle/>
                    <a:p>
                      <a:pPr algn="l" fontAlgn="ctr"/>
                      <a:r>
                        <a:rPr lang="en-US" sz="900" b="0" i="0" u="none" strike="noStrike">
                          <a:solidFill>
                            <a:srgbClr val="555555"/>
                          </a:solidFill>
                          <a:effectLst/>
                          <a:latin typeface="Helvetica Neue"/>
                        </a:rPr>
                        <a:t>utilClasses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modelPredict.scala</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function to predict the new coming customers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051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modelTraining.scala</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function to re train the model</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051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utility.scala</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555555"/>
                          </a:solidFill>
                          <a:effectLst/>
                          <a:latin typeface="Helvetica Neue"/>
                        </a:rPr>
                        <a:t>other functions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20484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ervian-community-logo.jp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2521" r="-62521"/>
          <a:stretch>
            <a:fillRect/>
          </a:stretch>
        </p:blipFill>
        <p:spPr/>
      </p:pic>
      <p:sp>
        <p:nvSpPr>
          <p:cNvPr id="4" name="Text Placeholder 3"/>
          <p:cNvSpPr>
            <a:spLocks noGrp="1"/>
          </p:cNvSpPr>
          <p:nvPr>
            <p:ph type="body" sz="quarter" idx="13"/>
          </p:nvPr>
        </p:nvSpPr>
        <p:spPr/>
        <p:txBody>
          <a:bodyPr/>
          <a:lstStyle/>
          <a:p>
            <a:r>
              <a:rPr lang="en-US" dirty="0" smtClean="0"/>
              <a:t>Deployment and Execution</a:t>
            </a:r>
            <a:endParaRPr lang="en-US" dirty="0"/>
          </a:p>
        </p:txBody>
      </p:sp>
      <p:sp>
        <p:nvSpPr>
          <p:cNvPr id="2" name="Rectangle 1"/>
          <p:cNvSpPr/>
          <p:nvPr/>
        </p:nvSpPr>
        <p:spPr>
          <a:xfrm>
            <a:off x="482355" y="1771051"/>
            <a:ext cx="7954335" cy="2893100"/>
          </a:xfrm>
          <a:prstGeom prst="rect">
            <a:avLst/>
          </a:prstGeom>
        </p:spPr>
        <p:txBody>
          <a:bodyPr wrap="square">
            <a:spAutoFit/>
          </a:bodyPr>
          <a:lstStyle/>
          <a:p>
            <a:r>
              <a:rPr lang="en-US" sz="1300" dirty="0" smtClean="0"/>
              <a:t>1. cd </a:t>
            </a:r>
            <a:r>
              <a:rPr lang="en-US" sz="1300" dirty="0"/>
              <a:t>spark/</a:t>
            </a:r>
            <a:r>
              <a:rPr lang="en-US" sz="1300" dirty="0" err="1"/>
              <a:t>spark_hackathon</a:t>
            </a:r>
            <a:endParaRPr lang="en-US" sz="1300" dirty="0"/>
          </a:p>
          <a:p>
            <a:endParaRPr lang="en-US" sz="1300" dirty="0" smtClean="0"/>
          </a:p>
          <a:p>
            <a:r>
              <a:rPr lang="en-US" sz="1300" dirty="0" smtClean="0"/>
              <a:t>2. </a:t>
            </a:r>
            <a:r>
              <a:rPr lang="en-US" sz="1300" dirty="0" err="1" smtClean="0"/>
              <a:t>sbt</a:t>
            </a:r>
            <a:endParaRPr lang="en-US" sz="1300" dirty="0"/>
          </a:p>
          <a:p>
            <a:r>
              <a:rPr lang="en-US" sz="1300" dirty="0"/>
              <a:t>[info] Loading global plugins from /Users/</a:t>
            </a:r>
            <a:r>
              <a:rPr lang="en-US" sz="1300" dirty="0" err="1"/>
              <a:t>ivanliu</a:t>
            </a:r>
            <a:r>
              <a:rPr lang="en-US" sz="1300" dirty="0"/>
              <a:t>/.</a:t>
            </a:r>
            <a:r>
              <a:rPr lang="en-US" sz="1300" dirty="0" err="1"/>
              <a:t>sbt</a:t>
            </a:r>
            <a:r>
              <a:rPr lang="en-US" sz="1300" dirty="0"/>
              <a:t>/0.13/plugins</a:t>
            </a:r>
          </a:p>
          <a:p>
            <a:r>
              <a:rPr lang="en-US" sz="1300" dirty="0"/>
              <a:t>[info] Loading project definition from /Users/</a:t>
            </a:r>
            <a:r>
              <a:rPr lang="en-US" sz="1300" dirty="0" err="1"/>
              <a:t>ivanliu</a:t>
            </a:r>
            <a:r>
              <a:rPr lang="en-US" sz="1300" dirty="0"/>
              <a:t>/Spark/</a:t>
            </a:r>
            <a:r>
              <a:rPr lang="en-US" sz="1300" dirty="0" err="1"/>
              <a:t>Spark_Hackathon</a:t>
            </a:r>
            <a:r>
              <a:rPr lang="en-US" sz="1300" dirty="0"/>
              <a:t>/project</a:t>
            </a:r>
          </a:p>
          <a:p>
            <a:r>
              <a:rPr lang="en-US" sz="1300" dirty="0"/>
              <a:t>[info] Set current project to </a:t>
            </a:r>
            <a:r>
              <a:rPr lang="en-US" sz="1300" dirty="0" err="1"/>
              <a:t>Spark_Hackathon</a:t>
            </a:r>
            <a:r>
              <a:rPr lang="en-US" sz="1300" dirty="0"/>
              <a:t> (in build file:/Users/</a:t>
            </a:r>
            <a:r>
              <a:rPr lang="en-US" sz="1300" dirty="0" err="1"/>
              <a:t>ivanliu</a:t>
            </a:r>
            <a:r>
              <a:rPr lang="en-US" sz="1300" dirty="0"/>
              <a:t>/Spark/</a:t>
            </a:r>
            <a:r>
              <a:rPr lang="en-US" sz="1300" dirty="0" err="1"/>
              <a:t>Spark_Hackathon</a:t>
            </a:r>
            <a:r>
              <a:rPr lang="en-US" sz="1300" dirty="0"/>
              <a:t>/)</a:t>
            </a:r>
          </a:p>
          <a:p>
            <a:endParaRPr lang="en-US" sz="1300" dirty="0" smtClean="0"/>
          </a:p>
          <a:p>
            <a:r>
              <a:rPr lang="en-US" sz="1300" dirty="0" smtClean="0"/>
              <a:t>3. </a:t>
            </a:r>
            <a:r>
              <a:rPr lang="en-US" sz="1300" dirty="0"/>
              <a:t>~run-main </a:t>
            </a:r>
            <a:r>
              <a:rPr lang="en-US" sz="1300" dirty="0" err="1"/>
              <a:t>utilClasses.StreamingMachineLearning_Main</a:t>
            </a:r>
            <a:r>
              <a:rPr lang="en-US" sz="1300" dirty="0"/>
              <a:t> "data/</a:t>
            </a:r>
            <a:r>
              <a:rPr lang="en-US" sz="1300" dirty="0" err="1"/>
              <a:t>trainHistory</a:t>
            </a:r>
            <a:r>
              <a:rPr lang="en-US" sz="1300" dirty="0"/>
              <a:t>" "data/</a:t>
            </a:r>
            <a:r>
              <a:rPr lang="en-US" sz="1300" dirty="0" err="1"/>
              <a:t>testHistory</a:t>
            </a:r>
            <a:r>
              <a:rPr lang="en-US" sz="1300" dirty="0"/>
              <a:t>" 30 </a:t>
            </a:r>
            <a:r>
              <a:rPr lang="en-US" sz="1300" dirty="0" smtClean="0"/>
              <a:t>22</a:t>
            </a:r>
          </a:p>
          <a:p>
            <a:endParaRPr lang="en-US" sz="1300" i="1" dirty="0" smtClean="0"/>
          </a:p>
          <a:p>
            <a:r>
              <a:rPr lang="en-US" sz="1300" i="1" dirty="0" smtClean="0"/>
              <a:t>Parameters: </a:t>
            </a:r>
            <a:r>
              <a:rPr lang="en-US" sz="1300" i="1" dirty="0" err="1" smtClean="0"/>
              <a:t>StreamingLogisticRegression</a:t>
            </a:r>
            <a:r>
              <a:rPr lang="en-US" sz="1300" i="1" dirty="0" smtClean="0"/>
              <a:t> &lt;</a:t>
            </a:r>
            <a:r>
              <a:rPr lang="en-US" sz="1300" i="1" dirty="0" err="1" smtClean="0"/>
              <a:t>trainingDir</a:t>
            </a:r>
            <a:r>
              <a:rPr lang="en-US" sz="1300" i="1" dirty="0" smtClean="0"/>
              <a:t>&gt; &lt;</a:t>
            </a:r>
            <a:r>
              <a:rPr lang="en-US" sz="1300" i="1" dirty="0" err="1" smtClean="0"/>
              <a:t>testDir</a:t>
            </a:r>
            <a:r>
              <a:rPr lang="en-US" sz="1300" i="1" dirty="0" smtClean="0"/>
              <a:t>&gt; &lt;</a:t>
            </a:r>
            <a:r>
              <a:rPr lang="en-US" sz="1300" i="1" dirty="0" err="1" smtClean="0"/>
              <a:t>BatchDuration</a:t>
            </a:r>
            <a:r>
              <a:rPr lang="en-US" sz="1300" i="1" dirty="0" smtClean="0"/>
              <a:t>&gt; &lt;</a:t>
            </a:r>
            <a:r>
              <a:rPr lang="en-US" sz="1300" i="1" dirty="0" err="1" smtClean="0"/>
              <a:t>trainHour</a:t>
            </a:r>
            <a:r>
              <a:rPr lang="en-US" sz="1300" i="1" dirty="0" smtClean="0"/>
              <a:t>&gt;</a:t>
            </a:r>
          </a:p>
          <a:p>
            <a:r>
              <a:rPr lang="en-US" sz="1300" i="1" dirty="0" smtClean="0"/>
              <a:t>&lt;</a:t>
            </a:r>
            <a:r>
              <a:rPr lang="en-US" sz="1300" i="1" dirty="0" err="1" smtClean="0"/>
              <a:t>trainingDir</a:t>
            </a:r>
            <a:r>
              <a:rPr lang="en-US" sz="1300" i="1" dirty="0" smtClean="0"/>
              <a:t>&gt;: path of training datasets</a:t>
            </a:r>
          </a:p>
          <a:p>
            <a:r>
              <a:rPr lang="en-US" sz="1300" i="1" dirty="0" smtClean="0"/>
              <a:t>&lt;</a:t>
            </a:r>
            <a:r>
              <a:rPr lang="en-US" sz="1300" i="1" dirty="0" err="1" smtClean="0"/>
              <a:t>testingDir</a:t>
            </a:r>
            <a:r>
              <a:rPr lang="en-US" sz="1300" i="1" dirty="0" smtClean="0"/>
              <a:t>&gt;: path of testing datasets</a:t>
            </a:r>
          </a:p>
          <a:p>
            <a:r>
              <a:rPr lang="en-US" sz="1300" i="1" dirty="0" smtClean="0"/>
              <a:t>&lt;</a:t>
            </a:r>
            <a:r>
              <a:rPr lang="en-US" sz="1300" i="1" dirty="0" err="1" smtClean="0"/>
              <a:t>BatchDuration</a:t>
            </a:r>
            <a:r>
              <a:rPr lang="en-US" sz="1300" i="1" dirty="0" smtClean="0"/>
              <a:t>&gt;: x seconds of streaming interval</a:t>
            </a:r>
          </a:p>
          <a:p>
            <a:r>
              <a:rPr lang="en-US" sz="1300" i="1" dirty="0" smtClean="0"/>
              <a:t>&lt;</a:t>
            </a:r>
            <a:r>
              <a:rPr lang="en-US" sz="1300" i="1" dirty="0" err="1" smtClean="0"/>
              <a:t>trainHour</a:t>
            </a:r>
            <a:r>
              <a:rPr lang="en-US" sz="1300" i="1" dirty="0" smtClean="0"/>
              <a:t>&gt;: hour in a day that you want to retrain your model. </a:t>
            </a:r>
            <a:r>
              <a:rPr lang="en-US" sz="1300" i="1" dirty="0"/>
              <a:t>(</a:t>
            </a:r>
            <a:r>
              <a:rPr lang="en-US" sz="1300" i="1" dirty="0" smtClean="0"/>
              <a:t>0-23)</a:t>
            </a:r>
            <a:endParaRPr lang="en-US" sz="1300" i="1" dirty="0"/>
          </a:p>
        </p:txBody>
      </p:sp>
      <p:sp>
        <p:nvSpPr>
          <p:cNvPr id="6" name="Content Placeholder 3"/>
          <p:cNvSpPr txBox="1">
            <a:spLocks/>
          </p:cNvSpPr>
          <p:nvPr/>
        </p:nvSpPr>
        <p:spPr>
          <a:xfrm>
            <a:off x="482355" y="1121606"/>
            <a:ext cx="7243011" cy="644469"/>
          </a:xfrm>
          <a:prstGeom prst="rect">
            <a:avLst/>
          </a:prstGeom>
        </p:spPr>
        <p:txBody>
          <a:bodyPr/>
          <a:lstStyle>
            <a:lvl1pPr marL="342897" indent="-342897" algn="l" defTabSz="457195" rtl="0" eaLnBrk="1" latinLnBrk="0" hangingPunct="1">
              <a:spcBef>
                <a:spcPct val="20000"/>
              </a:spcBef>
              <a:buFont typeface="Arial"/>
              <a:buChar char="•"/>
              <a:defRPr sz="3200" kern="1200">
                <a:solidFill>
                  <a:schemeClr val="tx1"/>
                </a:solidFill>
                <a:latin typeface="+mn-lt"/>
                <a:ea typeface="+mn-ea"/>
                <a:cs typeface="+mn-cs"/>
              </a:defRPr>
            </a:lvl1pPr>
            <a:lvl2pPr marL="742943" indent="-285747" algn="l" defTabSz="457195" rtl="0" eaLnBrk="1" latinLnBrk="0" hangingPunct="1">
              <a:spcBef>
                <a:spcPct val="20000"/>
              </a:spcBef>
              <a:buFont typeface="Arial"/>
              <a:buChar char="–"/>
              <a:defRPr sz="2800" kern="1200">
                <a:solidFill>
                  <a:schemeClr val="tx1"/>
                </a:solidFill>
                <a:latin typeface="+mn-lt"/>
                <a:ea typeface="+mn-ea"/>
                <a:cs typeface="+mn-cs"/>
              </a:defRPr>
            </a:lvl2pPr>
            <a:lvl3pPr marL="1142989" indent="-228598" algn="l" defTabSz="457195" rtl="0" eaLnBrk="1" latinLnBrk="0" hangingPunct="1">
              <a:spcBef>
                <a:spcPct val="20000"/>
              </a:spcBef>
              <a:buFont typeface="Arial"/>
              <a:buChar char="•"/>
              <a:defRPr sz="2400" kern="1200">
                <a:solidFill>
                  <a:schemeClr val="tx1"/>
                </a:solidFill>
                <a:latin typeface="+mn-lt"/>
                <a:ea typeface="+mn-ea"/>
                <a:cs typeface="+mn-cs"/>
              </a:defRPr>
            </a:lvl3pPr>
            <a:lvl4pPr marL="1600184" indent="-228598" algn="l" defTabSz="457195" rtl="0" eaLnBrk="1" latinLnBrk="0" hangingPunct="1">
              <a:spcBef>
                <a:spcPct val="20000"/>
              </a:spcBef>
              <a:buFont typeface="Arial"/>
              <a:buChar char="–"/>
              <a:defRPr sz="2000" kern="1200">
                <a:solidFill>
                  <a:schemeClr val="tx1"/>
                </a:solidFill>
                <a:latin typeface="+mn-lt"/>
                <a:ea typeface="+mn-ea"/>
                <a:cs typeface="+mn-cs"/>
              </a:defRPr>
            </a:lvl4pPr>
            <a:lvl5pPr marL="2057379" indent="-228598" algn="l" defTabSz="457195" rtl="0" eaLnBrk="1" latinLnBrk="0" hangingPunct="1">
              <a:spcBef>
                <a:spcPct val="20000"/>
              </a:spcBef>
              <a:buFont typeface="Arial"/>
              <a:buChar char="»"/>
              <a:defRPr sz="2000" kern="1200">
                <a:solidFill>
                  <a:schemeClr val="tx1"/>
                </a:solidFill>
                <a:latin typeface="+mn-lt"/>
                <a:ea typeface="+mn-ea"/>
                <a:cs typeface="+mn-cs"/>
              </a:defRPr>
            </a:lvl5pPr>
            <a:lvl6pPr marL="2514575" indent="-228598" algn="l" defTabSz="457195" rtl="0" eaLnBrk="1" latinLnBrk="0" hangingPunct="1">
              <a:spcBef>
                <a:spcPct val="20000"/>
              </a:spcBef>
              <a:buFont typeface="Arial"/>
              <a:buChar char="•"/>
              <a:defRPr sz="2000" kern="1200">
                <a:solidFill>
                  <a:schemeClr val="tx1"/>
                </a:solidFill>
                <a:latin typeface="+mn-lt"/>
                <a:ea typeface="+mn-ea"/>
                <a:cs typeface="+mn-cs"/>
              </a:defRPr>
            </a:lvl6pPr>
            <a:lvl7pPr marL="2971770" indent="-228598" algn="l" defTabSz="457195" rtl="0" eaLnBrk="1" latinLnBrk="0" hangingPunct="1">
              <a:spcBef>
                <a:spcPct val="20000"/>
              </a:spcBef>
              <a:buFont typeface="Arial"/>
              <a:buChar char="•"/>
              <a:defRPr sz="2000" kern="1200">
                <a:solidFill>
                  <a:schemeClr val="tx1"/>
                </a:solidFill>
                <a:latin typeface="+mn-lt"/>
                <a:ea typeface="+mn-ea"/>
                <a:cs typeface="+mn-cs"/>
              </a:defRPr>
            </a:lvl7pPr>
            <a:lvl8pPr marL="3428966" indent="-228598" algn="l" defTabSz="457195" rtl="0" eaLnBrk="1" latinLnBrk="0" hangingPunct="1">
              <a:spcBef>
                <a:spcPct val="20000"/>
              </a:spcBef>
              <a:buFont typeface="Arial"/>
              <a:buChar char="•"/>
              <a:defRPr sz="2000" kern="1200">
                <a:solidFill>
                  <a:schemeClr val="tx1"/>
                </a:solidFill>
                <a:latin typeface="+mn-lt"/>
                <a:ea typeface="+mn-ea"/>
                <a:cs typeface="+mn-cs"/>
              </a:defRPr>
            </a:lvl8pPr>
            <a:lvl9pPr marL="3886161" indent="-228598" algn="l" defTabSz="457195"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smtClean="0"/>
              <a:t>Commands</a:t>
            </a:r>
            <a:endParaRPr lang="en-US" sz="1800" dirty="0">
              <a:solidFill>
                <a:schemeClr val="bg1">
                  <a:lumMod val="75000"/>
                </a:schemeClr>
              </a:solidFill>
            </a:endParaRPr>
          </a:p>
        </p:txBody>
      </p:sp>
    </p:spTree>
    <p:extLst>
      <p:ext uri="{BB962C8B-B14F-4D97-AF65-F5344CB8AC3E}">
        <p14:creationId xmlns:p14="http://schemas.microsoft.com/office/powerpoint/2010/main" val="3628962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Contents</a:t>
            </a:r>
            <a:endParaRPr lang="en-US" dirty="0"/>
          </a:p>
        </p:txBody>
      </p:sp>
      <p:sp>
        <p:nvSpPr>
          <p:cNvPr id="4" name="Content Placeholder 3"/>
          <p:cNvSpPr>
            <a:spLocks noGrp="1"/>
          </p:cNvSpPr>
          <p:nvPr>
            <p:ph sz="half" idx="2"/>
          </p:nvPr>
        </p:nvSpPr>
        <p:spPr>
          <a:xfrm>
            <a:off x="856667" y="1283369"/>
            <a:ext cx="7243011" cy="4424948"/>
          </a:xfrm>
        </p:spPr>
        <p:txBody>
          <a:bodyPr/>
          <a:lstStyle/>
          <a:p>
            <a:r>
              <a:rPr lang="en-US" dirty="0" smtClean="0">
                <a:solidFill>
                  <a:srgbClr val="BFBFBF"/>
                </a:solidFill>
              </a:rPr>
              <a:t>1. Introduction</a:t>
            </a:r>
          </a:p>
          <a:p>
            <a:r>
              <a:rPr lang="en-US" dirty="0" smtClean="0">
                <a:solidFill>
                  <a:schemeClr val="bg1">
                    <a:lumMod val="75000"/>
                  </a:schemeClr>
                </a:solidFill>
              </a:rPr>
              <a:t>2. Work Flow</a:t>
            </a:r>
          </a:p>
          <a:p>
            <a:pPr lvl="1"/>
            <a:r>
              <a:rPr lang="en-US" dirty="0" smtClean="0">
                <a:solidFill>
                  <a:schemeClr val="bg1">
                    <a:lumMod val="75000"/>
                  </a:schemeClr>
                </a:solidFill>
              </a:rPr>
              <a:t>Data Tables</a:t>
            </a:r>
          </a:p>
          <a:p>
            <a:pPr lvl="1"/>
            <a:r>
              <a:rPr lang="en-US" dirty="0" smtClean="0">
                <a:solidFill>
                  <a:schemeClr val="bg1">
                    <a:lumMod val="75000"/>
                  </a:schemeClr>
                </a:solidFill>
              </a:rPr>
              <a:t>Feature Engineering</a:t>
            </a:r>
          </a:p>
          <a:p>
            <a:pPr lvl="1"/>
            <a:r>
              <a:rPr lang="en-US" dirty="0" smtClean="0">
                <a:solidFill>
                  <a:schemeClr val="bg1">
                    <a:lumMod val="75000"/>
                  </a:schemeClr>
                </a:solidFill>
              </a:rPr>
              <a:t>Model Training</a:t>
            </a:r>
          </a:p>
          <a:p>
            <a:pPr lvl="1"/>
            <a:r>
              <a:rPr lang="en-US" dirty="0" smtClean="0">
                <a:solidFill>
                  <a:schemeClr val="bg1">
                    <a:lumMod val="75000"/>
                  </a:schemeClr>
                </a:solidFill>
              </a:rPr>
              <a:t>Predictions</a:t>
            </a:r>
          </a:p>
          <a:p>
            <a:pPr lvl="1"/>
            <a:r>
              <a:rPr lang="en-US" dirty="0" smtClean="0">
                <a:solidFill>
                  <a:schemeClr val="bg1">
                    <a:lumMod val="75000"/>
                  </a:schemeClr>
                </a:solidFill>
              </a:rPr>
              <a:t>Streaming</a:t>
            </a:r>
            <a:endParaRPr lang="en-US" dirty="0" smtClean="0">
              <a:solidFill>
                <a:schemeClr val="bg1">
                  <a:lumMod val="75000"/>
                </a:schemeClr>
              </a:solidFill>
            </a:endParaRPr>
          </a:p>
          <a:p>
            <a:r>
              <a:rPr lang="en-US" dirty="0" smtClean="0">
                <a:solidFill>
                  <a:schemeClr val="bg1">
                    <a:lumMod val="75000"/>
                  </a:schemeClr>
                </a:solidFill>
              </a:rPr>
              <a:t>3. Deployment and execution</a:t>
            </a:r>
          </a:p>
          <a:p>
            <a:r>
              <a:rPr lang="en-US" dirty="0" smtClean="0"/>
              <a:t>4. Conclusion</a:t>
            </a:r>
            <a:endParaRPr lang="en-US" dirty="0"/>
          </a:p>
        </p:txBody>
      </p:sp>
    </p:spTree>
    <p:extLst>
      <p:ext uri="{BB962C8B-B14F-4D97-AF65-F5344CB8AC3E}">
        <p14:creationId xmlns:p14="http://schemas.microsoft.com/office/powerpoint/2010/main" val="3899868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0"/>
          </p:nvPr>
        </p:nvSpPr>
        <p:spPr/>
        <p:txBody>
          <a:bodyPr/>
          <a:lstStyle/>
          <a:p>
            <a:r>
              <a:rPr lang="en-US" dirty="0" smtClean="0"/>
              <a:t>Thank You!</a:t>
            </a:r>
            <a:endParaRPr lang="en-US" dirty="0"/>
          </a:p>
        </p:txBody>
      </p:sp>
      <p:sp>
        <p:nvSpPr>
          <p:cNvPr id="3" name="Content Placeholder 2"/>
          <p:cNvSpPr>
            <a:spLocks noGrp="1"/>
          </p:cNvSpPr>
          <p:nvPr>
            <p:ph sz="half" idx="11"/>
          </p:nvPr>
        </p:nvSpPr>
        <p:spPr/>
        <p:txBody>
          <a:bodyPr/>
          <a:lstStyle/>
          <a:p>
            <a:r>
              <a:rPr lang="en-US" dirty="0" smtClean="0"/>
              <a:t>18 September 2015</a:t>
            </a:r>
            <a:endParaRPr lang="en-US" dirty="0"/>
          </a:p>
        </p:txBody>
      </p:sp>
    </p:spTree>
    <p:extLst>
      <p:ext uri="{BB962C8B-B14F-4D97-AF65-F5344CB8AC3E}">
        <p14:creationId xmlns:p14="http://schemas.microsoft.com/office/powerpoint/2010/main" val="3274637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Contents</a:t>
            </a:r>
            <a:endParaRPr lang="en-US" dirty="0"/>
          </a:p>
        </p:txBody>
      </p:sp>
      <p:sp>
        <p:nvSpPr>
          <p:cNvPr id="4" name="Content Placeholder 3"/>
          <p:cNvSpPr>
            <a:spLocks noGrp="1"/>
          </p:cNvSpPr>
          <p:nvPr>
            <p:ph sz="half" idx="2"/>
          </p:nvPr>
        </p:nvSpPr>
        <p:spPr>
          <a:xfrm>
            <a:off x="856667" y="1283369"/>
            <a:ext cx="7243011" cy="4424948"/>
          </a:xfrm>
        </p:spPr>
        <p:txBody>
          <a:bodyPr/>
          <a:lstStyle/>
          <a:p>
            <a:r>
              <a:rPr lang="en-US" dirty="0" smtClean="0"/>
              <a:t>1. Introduction</a:t>
            </a:r>
          </a:p>
          <a:p>
            <a:r>
              <a:rPr lang="en-US" dirty="0" smtClean="0"/>
              <a:t>2. Work Flow</a:t>
            </a:r>
          </a:p>
          <a:p>
            <a:pPr lvl="1"/>
            <a:r>
              <a:rPr lang="en-US" dirty="0" smtClean="0"/>
              <a:t>Data Tables</a:t>
            </a:r>
          </a:p>
          <a:p>
            <a:pPr lvl="1"/>
            <a:r>
              <a:rPr lang="en-US" dirty="0" smtClean="0"/>
              <a:t>Feature Engineering</a:t>
            </a:r>
          </a:p>
          <a:p>
            <a:pPr lvl="1"/>
            <a:r>
              <a:rPr lang="en-US" dirty="0" smtClean="0"/>
              <a:t>Model Training</a:t>
            </a:r>
          </a:p>
          <a:p>
            <a:pPr lvl="1"/>
            <a:r>
              <a:rPr lang="en-US" dirty="0" smtClean="0"/>
              <a:t>Predictions</a:t>
            </a:r>
          </a:p>
          <a:p>
            <a:pPr lvl="1"/>
            <a:r>
              <a:rPr lang="en-US" dirty="0" smtClean="0"/>
              <a:t>Streaming</a:t>
            </a:r>
            <a:endParaRPr lang="en-US" dirty="0" smtClean="0"/>
          </a:p>
          <a:p>
            <a:r>
              <a:rPr lang="en-US" dirty="0" smtClean="0"/>
              <a:t>3. Deployment and execution</a:t>
            </a:r>
          </a:p>
          <a:p>
            <a:r>
              <a:rPr lang="en-US" dirty="0" smtClean="0"/>
              <a:t>4. Conclusion</a:t>
            </a:r>
            <a:endParaRPr lang="en-US" dirty="0"/>
          </a:p>
        </p:txBody>
      </p:sp>
    </p:spTree>
    <p:extLst>
      <p:ext uri="{BB962C8B-B14F-4D97-AF65-F5344CB8AC3E}">
        <p14:creationId xmlns:p14="http://schemas.microsoft.com/office/powerpoint/2010/main" val="2481020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Contents</a:t>
            </a:r>
            <a:endParaRPr lang="en-US" dirty="0"/>
          </a:p>
        </p:txBody>
      </p:sp>
      <p:sp>
        <p:nvSpPr>
          <p:cNvPr id="4" name="Content Placeholder 3"/>
          <p:cNvSpPr>
            <a:spLocks noGrp="1"/>
          </p:cNvSpPr>
          <p:nvPr>
            <p:ph sz="half" idx="2"/>
          </p:nvPr>
        </p:nvSpPr>
        <p:spPr>
          <a:xfrm>
            <a:off x="856667" y="1283369"/>
            <a:ext cx="7243011" cy="4424948"/>
          </a:xfrm>
        </p:spPr>
        <p:txBody>
          <a:bodyPr/>
          <a:lstStyle/>
          <a:p>
            <a:r>
              <a:rPr lang="en-US" dirty="0" smtClean="0"/>
              <a:t>1. Introduction</a:t>
            </a:r>
          </a:p>
          <a:p>
            <a:r>
              <a:rPr lang="en-US" dirty="0" smtClean="0">
                <a:solidFill>
                  <a:schemeClr val="bg1">
                    <a:lumMod val="75000"/>
                  </a:schemeClr>
                </a:solidFill>
              </a:rPr>
              <a:t>2. Work Flow</a:t>
            </a:r>
          </a:p>
          <a:p>
            <a:pPr lvl="1"/>
            <a:r>
              <a:rPr lang="en-US" dirty="0" smtClean="0">
                <a:solidFill>
                  <a:schemeClr val="bg1">
                    <a:lumMod val="75000"/>
                  </a:schemeClr>
                </a:solidFill>
              </a:rPr>
              <a:t>Data Tables</a:t>
            </a:r>
          </a:p>
          <a:p>
            <a:pPr lvl="1"/>
            <a:r>
              <a:rPr lang="en-US" dirty="0" smtClean="0">
                <a:solidFill>
                  <a:schemeClr val="bg1">
                    <a:lumMod val="75000"/>
                  </a:schemeClr>
                </a:solidFill>
              </a:rPr>
              <a:t>Feature Engineering</a:t>
            </a:r>
          </a:p>
          <a:p>
            <a:pPr lvl="1"/>
            <a:r>
              <a:rPr lang="en-US" dirty="0" smtClean="0">
                <a:solidFill>
                  <a:schemeClr val="bg1">
                    <a:lumMod val="75000"/>
                  </a:schemeClr>
                </a:solidFill>
              </a:rPr>
              <a:t>Model Training</a:t>
            </a:r>
          </a:p>
          <a:p>
            <a:pPr lvl="1"/>
            <a:r>
              <a:rPr lang="en-US" dirty="0" smtClean="0">
                <a:solidFill>
                  <a:schemeClr val="bg1">
                    <a:lumMod val="75000"/>
                  </a:schemeClr>
                </a:solidFill>
              </a:rPr>
              <a:t>Predictions</a:t>
            </a:r>
          </a:p>
          <a:p>
            <a:pPr lvl="1"/>
            <a:r>
              <a:rPr lang="en-US" dirty="0" smtClean="0">
                <a:solidFill>
                  <a:schemeClr val="bg1">
                    <a:lumMod val="75000"/>
                  </a:schemeClr>
                </a:solidFill>
              </a:rPr>
              <a:t>Streaming</a:t>
            </a:r>
            <a:endParaRPr lang="en-US" dirty="0" smtClean="0">
              <a:solidFill>
                <a:schemeClr val="bg1">
                  <a:lumMod val="75000"/>
                </a:schemeClr>
              </a:solidFill>
            </a:endParaRPr>
          </a:p>
          <a:p>
            <a:r>
              <a:rPr lang="en-US" dirty="0" smtClean="0">
                <a:solidFill>
                  <a:schemeClr val="bg1">
                    <a:lumMod val="75000"/>
                  </a:schemeClr>
                </a:solidFill>
              </a:rPr>
              <a:t>3. Deployment and execution</a:t>
            </a:r>
          </a:p>
          <a:p>
            <a:r>
              <a:rPr lang="en-US" dirty="0" smtClean="0">
                <a:solidFill>
                  <a:schemeClr val="bg1">
                    <a:lumMod val="75000"/>
                  </a:schemeClr>
                </a:solidFill>
              </a:rPr>
              <a:t>4. Conclusion</a:t>
            </a:r>
            <a:endParaRPr lang="en-US" dirty="0">
              <a:solidFill>
                <a:schemeClr val="bg1">
                  <a:lumMod val="75000"/>
                </a:schemeClr>
              </a:solidFill>
            </a:endParaRPr>
          </a:p>
        </p:txBody>
      </p:sp>
    </p:spTree>
    <p:extLst>
      <p:ext uri="{BB962C8B-B14F-4D97-AF65-F5344CB8AC3E}">
        <p14:creationId xmlns:p14="http://schemas.microsoft.com/office/powerpoint/2010/main" val="151531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Introduction</a:t>
            </a:r>
            <a:endParaRPr lang="en-US" dirty="0"/>
          </a:p>
        </p:txBody>
      </p:sp>
      <p:sp>
        <p:nvSpPr>
          <p:cNvPr id="4" name="Content Placeholder 3"/>
          <p:cNvSpPr>
            <a:spLocks noGrp="1"/>
          </p:cNvSpPr>
          <p:nvPr>
            <p:ph sz="half" idx="2"/>
          </p:nvPr>
        </p:nvSpPr>
        <p:spPr>
          <a:xfrm>
            <a:off x="856667" y="2072105"/>
            <a:ext cx="7243011" cy="3636211"/>
          </a:xfrm>
        </p:spPr>
        <p:txBody>
          <a:bodyPr/>
          <a:lstStyle/>
          <a:p>
            <a:pPr marL="0" indent="0">
              <a:buNone/>
            </a:pPr>
            <a:r>
              <a:rPr lang="en-US" dirty="0" smtClean="0"/>
              <a:t>Consumer brands </a:t>
            </a:r>
            <a:r>
              <a:rPr lang="en-US" dirty="0" err="1" smtClean="0"/>
              <a:t>offten</a:t>
            </a:r>
            <a:r>
              <a:rPr lang="en-US" dirty="0" smtClean="0"/>
              <a:t> offer discounts to attract new shoppers to buy their products. The most valuable customers are those who return after this initial incented purchase. With enough purchase history, it is possible to predict which shoppers, when presented an offer, will buy a new item. However, identifying the shopper who will become a loyal buyer prior to the initial purchase is a more challenging task.</a:t>
            </a:r>
          </a:p>
          <a:p>
            <a:pPr marL="0" indent="0">
              <a:buNone/>
            </a:pPr>
            <a:r>
              <a:rPr lang="en-US" dirty="0" smtClean="0"/>
              <a:t>Pretty Tough developed a streaming machine learning application to predict which shoppers are most likely to repeat purchase on a nearly real-time basis and the algorithm and training data will be updated on real time as well.</a:t>
            </a:r>
            <a:endParaRPr lang="en-US" dirty="0"/>
          </a:p>
        </p:txBody>
      </p:sp>
      <p:sp>
        <p:nvSpPr>
          <p:cNvPr id="5" name="Text Placeholder 4"/>
          <p:cNvSpPr>
            <a:spLocks noGrp="1"/>
          </p:cNvSpPr>
          <p:nvPr>
            <p:ph type="body" sz="quarter" idx="3"/>
          </p:nvPr>
        </p:nvSpPr>
        <p:spPr>
          <a:xfrm>
            <a:off x="856667" y="1281125"/>
            <a:ext cx="5613649" cy="639762"/>
          </a:xfrm>
        </p:spPr>
        <p:txBody>
          <a:bodyPr/>
          <a:lstStyle/>
          <a:p>
            <a:r>
              <a:rPr lang="en-US" dirty="0" smtClean="0"/>
              <a:t>The Acquire Valued Shoppers</a:t>
            </a:r>
            <a:endParaRPr lang="en-US" dirty="0"/>
          </a:p>
        </p:txBody>
      </p:sp>
    </p:spTree>
    <p:extLst>
      <p:ext uri="{BB962C8B-B14F-4D97-AF65-F5344CB8AC3E}">
        <p14:creationId xmlns:p14="http://schemas.microsoft.com/office/powerpoint/2010/main" val="4250687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Contents</a:t>
            </a:r>
            <a:endParaRPr lang="en-US" dirty="0"/>
          </a:p>
        </p:txBody>
      </p:sp>
      <p:sp>
        <p:nvSpPr>
          <p:cNvPr id="4" name="Content Placeholder 3"/>
          <p:cNvSpPr>
            <a:spLocks noGrp="1"/>
          </p:cNvSpPr>
          <p:nvPr>
            <p:ph sz="half" idx="2"/>
          </p:nvPr>
        </p:nvSpPr>
        <p:spPr>
          <a:xfrm>
            <a:off x="856667" y="1283369"/>
            <a:ext cx="7243011" cy="4424948"/>
          </a:xfrm>
        </p:spPr>
        <p:txBody>
          <a:bodyPr/>
          <a:lstStyle/>
          <a:p>
            <a:r>
              <a:rPr lang="en-US" dirty="0" smtClean="0">
                <a:solidFill>
                  <a:srgbClr val="BFBFBF"/>
                </a:solidFill>
              </a:rPr>
              <a:t>1. Introduction</a:t>
            </a:r>
          </a:p>
          <a:p>
            <a:r>
              <a:rPr lang="en-US" dirty="0" smtClean="0"/>
              <a:t>2. Work Flow</a:t>
            </a:r>
          </a:p>
          <a:p>
            <a:pPr lvl="1"/>
            <a:r>
              <a:rPr lang="en-US" dirty="0" smtClean="0">
                <a:solidFill>
                  <a:schemeClr val="bg1">
                    <a:lumMod val="75000"/>
                  </a:schemeClr>
                </a:solidFill>
              </a:rPr>
              <a:t>Data Tables</a:t>
            </a:r>
          </a:p>
          <a:p>
            <a:pPr lvl="1"/>
            <a:r>
              <a:rPr lang="en-US" dirty="0" smtClean="0">
                <a:solidFill>
                  <a:schemeClr val="bg1">
                    <a:lumMod val="75000"/>
                  </a:schemeClr>
                </a:solidFill>
              </a:rPr>
              <a:t>Feature Engineering</a:t>
            </a:r>
          </a:p>
          <a:p>
            <a:pPr lvl="1"/>
            <a:r>
              <a:rPr lang="en-US" dirty="0" smtClean="0">
                <a:solidFill>
                  <a:schemeClr val="bg1">
                    <a:lumMod val="75000"/>
                  </a:schemeClr>
                </a:solidFill>
              </a:rPr>
              <a:t>Model Training</a:t>
            </a:r>
          </a:p>
          <a:p>
            <a:pPr lvl="1"/>
            <a:r>
              <a:rPr lang="en-US" dirty="0" smtClean="0">
                <a:solidFill>
                  <a:schemeClr val="bg1">
                    <a:lumMod val="75000"/>
                  </a:schemeClr>
                </a:solidFill>
              </a:rPr>
              <a:t>Predictions</a:t>
            </a:r>
          </a:p>
          <a:p>
            <a:pPr lvl="1"/>
            <a:r>
              <a:rPr lang="en-US" dirty="0" smtClean="0">
                <a:solidFill>
                  <a:schemeClr val="bg1">
                    <a:lumMod val="75000"/>
                  </a:schemeClr>
                </a:solidFill>
              </a:rPr>
              <a:t>Streaming</a:t>
            </a:r>
            <a:endParaRPr lang="en-US" dirty="0" smtClean="0">
              <a:solidFill>
                <a:schemeClr val="bg1">
                  <a:lumMod val="75000"/>
                </a:schemeClr>
              </a:solidFill>
            </a:endParaRPr>
          </a:p>
          <a:p>
            <a:r>
              <a:rPr lang="en-US" dirty="0" smtClean="0">
                <a:solidFill>
                  <a:schemeClr val="bg1">
                    <a:lumMod val="75000"/>
                  </a:schemeClr>
                </a:solidFill>
              </a:rPr>
              <a:t>3. Deployment and execution</a:t>
            </a:r>
          </a:p>
          <a:p>
            <a:r>
              <a:rPr lang="en-US" dirty="0" smtClean="0">
                <a:solidFill>
                  <a:schemeClr val="bg1">
                    <a:lumMod val="75000"/>
                  </a:schemeClr>
                </a:solidFill>
              </a:rPr>
              <a:t>4. Conclusion</a:t>
            </a:r>
            <a:endParaRPr lang="en-US" dirty="0">
              <a:solidFill>
                <a:schemeClr val="bg1">
                  <a:lumMod val="75000"/>
                </a:schemeClr>
              </a:solidFill>
            </a:endParaRPr>
          </a:p>
        </p:txBody>
      </p:sp>
    </p:spTree>
    <p:extLst>
      <p:ext uri="{BB962C8B-B14F-4D97-AF65-F5344CB8AC3E}">
        <p14:creationId xmlns:p14="http://schemas.microsoft.com/office/powerpoint/2010/main" val="3899868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ervian-community-logo.jp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2521" r="-62521"/>
          <a:stretch>
            <a:fillRect/>
          </a:stretch>
        </p:blipFill>
        <p:spPr/>
      </p:pic>
      <p:sp>
        <p:nvSpPr>
          <p:cNvPr id="4" name="Text Placeholder 3"/>
          <p:cNvSpPr>
            <a:spLocks noGrp="1"/>
          </p:cNvSpPr>
          <p:nvPr>
            <p:ph type="body" sz="quarter" idx="13"/>
          </p:nvPr>
        </p:nvSpPr>
        <p:spPr/>
        <p:txBody>
          <a:bodyPr/>
          <a:lstStyle/>
          <a:p>
            <a:r>
              <a:rPr lang="en-US" dirty="0" smtClean="0"/>
              <a:t>Work Flow - Overall</a:t>
            </a:r>
            <a:endParaRPr lang="en-US" dirty="0"/>
          </a:p>
        </p:txBody>
      </p:sp>
      <p:grpSp>
        <p:nvGrpSpPr>
          <p:cNvPr id="5" name="Group 4"/>
          <p:cNvGrpSpPr/>
          <p:nvPr/>
        </p:nvGrpSpPr>
        <p:grpSpPr>
          <a:xfrm>
            <a:off x="895350" y="2041400"/>
            <a:ext cx="7353300" cy="2775200"/>
            <a:chOff x="0" y="0"/>
            <a:chExt cx="7353300" cy="2775200"/>
          </a:xfrm>
        </p:grpSpPr>
        <p:graphicFrame>
          <p:nvGraphicFramePr>
            <p:cNvPr id="6" name="Diagram 5"/>
            <p:cNvGraphicFramePr/>
            <p:nvPr/>
          </p:nvGraphicFramePr>
          <p:xfrm>
            <a:off x="0" y="0"/>
            <a:ext cx="735330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ight Arrow 6"/>
            <p:cNvSpPr/>
            <p:nvPr/>
          </p:nvSpPr>
          <p:spPr>
            <a:xfrm>
              <a:off x="76200" y="2006600"/>
              <a:ext cx="3549200" cy="540000"/>
            </a:xfrm>
            <a:prstGeom prst="rightArrow">
              <a:avLst/>
            </a:prstGeom>
          </p:spPr>
          <p:style>
            <a:lnRef idx="1">
              <a:schemeClr val="accent6"/>
            </a:lnRef>
            <a:fillRef idx="2">
              <a:schemeClr val="accent6"/>
            </a:fillRef>
            <a:effectRef idx="1">
              <a:schemeClr val="accent6"/>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b="0"/>
                <a:t>Streaming</a:t>
              </a:r>
              <a:r>
                <a:rPr lang="en-US" sz="1400" b="0" baseline="0"/>
                <a:t> 1: Model Training</a:t>
              </a:r>
              <a:endParaRPr lang="en-US" sz="1400" b="0"/>
            </a:p>
            <a:p>
              <a:endParaRPr lang="en-US" sz="1400" b="0"/>
            </a:p>
          </p:txBody>
        </p:sp>
        <p:sp>
          <p:nvSpPr>
            <p:cNvPr id="8" name="Right Arrow 7"/>
            <p:cNvSpPr/>
            <p:nvPr/>
          </p:nvSpPr>
          <p:spPr>
            <a:xfrm>
              <a:off x="3606800" y="2235200"/>
              <a:ext cx="3530600" cy="540000"/>
            </a:xfrm>
            <a:prstGeom prst="rightArrow">
              <a:avLst/>
            </a:prstGeom>
          </p:spPr>
          <p:style>
            <a:lnRef idx="1">
              <a:schemeClr val="accent6"/>
            </a:lnRef>
            <a:fillRef idx="3">
              <a:schemeClr val="accent6"/>
            </a:fillRef>
            <a:effectRef idx="2">
              <a:schemeClr val="accent6"/>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1400" b="0"/>
                <a:t>Streaming 2: Predicting</a:t>
              </a:r>
            </a:p>
          </p:txBody>
        </p:sp>
      </p:grpSp>
    </p:spTree>
    <p:extLst>
      <p:ext uri="{BB962C8B-B14F-4D97-AF65-F5344CB8AC3E}">
        <p14:creationId xmlns:p14="http://schemas.microsoft.com/office/powerpoint/2010/main" val="149461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ervian-community-logo.jp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2521" r="-62521"/>
          <a:stretch>
            <a:fillRect/>
          </a:stretch>
        </p:blipFill>
        <p:spPr/>
      </p:pic>
      <p:grpSp>
        <p:nvGrpSpPr>
          <p:cNvPr id="16" name="Group 15"/>
          <p:cNvGrpSpPr/>
          <p:nvPr/>
        </p:nvGrpSpPr>
        <p:grpSpPr>
          <a:xfrm>
            <a:off x="202049" y="60280"/>
            <a:ext cx="6401946" cy="860386"/>
            <a:chOff x="0" y="0"/>
            <a:chExt cx="7353300" cy="2743200"/>
          </a:xfrm>
        </p:grpSpPr>
        <p:graphicFrame>
          <p:nvGraphicFramePr>
            <p:cNvPr id="17" name="Diagram 16"/>
            <p:cNvGraphicFramePr/>
            <p:nvPr/>
          </p:nvGraphicFramePr>
          <p:xfrm>
            <a:off x="0" y="0"/>
            <a:ext cx="735330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Right Arrow 17"/>
            <p:cNvSpPr/>
            <p:nvPr/>
          </p:nvSpPr>
          <p:spPr>
            <a:xfrm>
              <a:off x="76200" y="2006600"/>
              <a:ext cx="3549200" cy="540000"/>
            </a:xfrm>
            <a:prstGeom prst="rightArrow">
              <a:avLst/>
            </a:prstGeom>
          </p:spPr>
          <p:style>
            <a:lnRef idx="1">
              <a:schemeClr val="accent6"/>
            </a:lnRef>
            <a:fillRef idx="2">
              <a:schemeClr val="accent6"/>
            </a:fillRef>
            <a:effectRef idx="1">
              <a:schemeClr val="accent6"/>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400" b="0" dirty="0"/>
            </a:p>
          </p:txBody>
        </p:sp>
        <p:sp>
          <p:nvSpPr>
            <p:cNvPr id="19" name="Right Arrow 18"/>
            <p:cNvSpPr/>
            <p:nvPr/>
          </p:nvSpPr>
          <p:spPr>
            <a:xfrm>
              <a:off x="3606800" y="2022012"/>
              <a:ext cx="3530600" cy="540000"/>
            </a:xfrm>
            <a:prstGeom prst="rightArrow">
              <a:avLst/>
            </a:prstGeom>
          </p:spPr>
          <p:style>
            <a:lnRef idx="1">
              <a:schemeClr val="accent6"/>
            </a:lnRef>
            <a:fillRef idx="3">
              <a:schemeClr val="accent6"/>
            </a:fillRef>
            <a:effectRef idx="2">
              <a:schemeClr val="accent6"/>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800" b="0" dirty="0"/>
            </a:p>
          </p:txBody>
        </p:sp>
      </p:grpSp>
      <p:graphicFrame>
        <p:nvGraphicFramePr>
          <p:cNvPr id="21" name="Table 20"/>
          <p:cNvGraphicFramePr>
            <a:graphicFrameLocks noGrp="1"/>
          </p:cNvGraphicFramePr>
          <p:nvPr>
            <p:extLst>
              <p:ext uri="{D42A27DB-BD31-4B8C-83A1-F6EECF244321}">
                <p14:modId xmlns:p14="http://schemas.microsoft.com/office/powerpoint/2010/main" val="366681922"/>
              </p:ext>
            </p:extLst>
          </p:nvPr>
        </p:nvGraphicFramePr>
        <p:xfrm>
          <a:off x="905129" y="1082621"/>
          <a:ext cx="6726472" cy="1524000"/>
        </p:xfrm>
        <a:graphic>
          <a:graphicData uri="http://schemas.openxmlformats.org/drawingml/2006/table">
            <a:tbl>
              <a:tblPr/>
              <a:tblGrid>
                <a:gridCol w="6726472"/>
              </a:tblGrid>
              <a:tr h="190500">
                <a:tc>
                  <a:txBody>
                    <a:bodyPr/>
                    <a:lstStyle/>
                    <a:p>
                      <a:pPr algn="l" fontAlgn="b"/>
                      <a:r>
                        <a:rPr lang="en-US" sz="1100" b="0" i="1" u="none" strike="noStrike" dirty="0">
                          <a:solidFill>
                            <a:srgbClr val="FFFFFF"/>
                          </a:solidFill>
                          <a:effectLst/>
                          <a:latin typeface="Helvetica Neue"/>
                        </a:rPr>
                        <a:t>Train/Test History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190500">
                <a:tc>
                  <a:txBody>
                    <a:bodyPr/>
                    <a:lstStyle/>
                    <a:p>
                      <a:pPr algn="l" fontAlgn="b"/>
                      <a:r>
                        <a:rPr lang="en-US" sz="1100" b="1" i="0" u="none" strike="noStrike">
                          <a:solidFill>
                            <a:srgbClr val="555555"/>
                          </a:solidFill>
                          <a:effectLst/>
                          <a:latin typeface="Helvetica Neue"/>
                        </a:rPr>
                        <a:t>id</a:t>
                      </a:r>
                      <a:r>
                        <a:rPr lang="en-US" sz="1100" b="0" i="0" u="none" strike="noStrike">
                          <a:solidFill>
                            <a:srgbClr val="555555"/>
                          </a:solidFill>
                          <a:effectLst/>
                          <a:latin typeface="Helvetica Neue"/>
                        </a:rPr>
                        <a:t> - A unique id representing a customer</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chain</a:t>
                      </a:r>
                      <a:r>
                        <a:rPr lang="en-US" sz="1100" b="0" i="0" u="none" strike="noStrike">
                          <a:solidFill>
                            <a:srgbClr val="555555"/>
                          </a:solidFill>
                          <a:effectLst/>
                          <a:latin typeface="Helvetica Neue"/>
                        </a:rPr>
                        <a:t> - An integer representing a store chain</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dirty="0">
                          <a:solidFill>
                            <a:srgbClr val="555555"/>
                          </a:solidFill>
                          <a:effectLst/>
                          <a:latin typeface="Helvetica Neue"/>
                        </a:rPr>
                        <a:t>offer</a:t>
                      </a:r>
                      <a:r>
                        <a:rPr lang="en-US" sz="1100" b="0" i="0" u="none" strike="noStrike" dirty="0">
                          <a:solidFill>
                            <a:srgbClr val="555555"/>
                          </a:solidFill>
                          <a:effectLst/>
                          <a:latin typeface="Helvetica Neue"/>
                        </a:rPr>
                        <a:t> - An id representing a certain offer</a:t>
                      </a:r>
                      <a:endParaRPr lang="en-US" sz="1100" b="1" i="0" u="none" strike="noStrike" dirty="0">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market</a:t>
                      </a:r>
                      <a:r>
                        <a:rPr lang="en-US" sz="1100" b="0" i="0" u="none" strike="noStrike">
                          <a:solidFill>
                            <a:srgbClr val="555555"/>
                          </a:solidFill>
                          <a:effectLst/>
                          <a:latin typeface="Helvetica Neue"/>
                        </a:rPr>
                        <a:t> - An id representing a geographical region</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repeattrips</a:t>
                      </a:r>
                      <a:r>
                        <a:rPr lang="en-US" sz="1100" b="0" i="0" u="none" strike="noStrike">
                          <a:solidFill>
                            <a:srgbClr val="555555"/>
                          </a:solidFill>
                          <a:effectLst/>
                          <a:latin typeface="Helvetica Neue"/>
                        </a:rPr>
                        <a:t> - The number of times the customer made a repeat purchase</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repeater</a:t>
                      </a:r>
                      <a:r>
                        <a:rPr lang="en-US" sz="1100" b="0" i="0" u="none" strike="noStrike">
                          <a:solidFill>
                            <a:srgbClr val="555555"/>
                          </a:solidFill>
                          <a:effectLst/>
                          <a:latin typeface="Helvetica Neue"/>
                        </a:rPr>
                        <a:t> - A boolean, equal to repeattrips &gt; 0</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dirty="0" err="1">
                          <a:solidFill>
                            <a:srgbClr val="555555"/>
                          </a:solidFill>
                          <a:effectLst/>
                          <a:latin typeface="Helvetica Neue"/>
                        </a:rPr>
                        <a:t>offerdate</a:t>
                      </a:r>
                      <a:r>
                        <a:rPr lang="en-US" sz="1100" b="0" i="0" u="none" strike="noStrike" dirty="0">
                          <a:solidFill>
                            <a:srgbClr val="555555"/>
                          </a:solidFill>
                          <a:effectLst/>
                          <a:latin typeface="Helvetica Neue"/>
                        </a:rPr>
                        <a:t> - The date a customer received the offer</a:t>
                      </a:r>
                      <a:endParaRPr lang="en-US" sz="1100" b="1" i="0" u="none" strike="noStrike" dirty="0">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3333990658"/>
              </p:ext>
            </p:extLst>
          </p:nvPr>
        </p:nvGraphicFramePr>
        <p:xfrm>
          <a:off x="916469" y="2720183"/>
          <a:ext cx="6715132" cy="2286000"/>
        </p:xfrm>
        <a:graphic>
          <a:graphicData uri="http://schemas.openxmlformats.org/drawingml/2006/table">
            <a:tbl>
              <a:tblPr/>
              <a:tblGrid>
                <a:gridCol w="6715132"/>
              </a:tblGrid>
              <a:tr h="190500">
                <a:tc>
                  <a:txBody>
                    <a:bodyPr/>
                    <a:lstStyle/>
                    <a:p>
                      <a:pPr algn="l" fontAlgn="b"/>
                      <a:r>
                        <a:rPr lang="en-US" sz="1100" b="0" i="1" u="none" strike="noStrike">
                          <a:solidFill>
                            <a:srgbClr val="FFFFFF"/>
                          </a:solidFill>
                          <a:effectLst/>
                          <a:latin typeface="Helvetica Neue"/>
                        </a:rPr>
                        <a:t>transactions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190500">
                <a:tc>
                  <a:txBody>
                    <a:bodyPr/>
                    <a:lstStyle/>
                    <a:p>
                      <a:pPr algn="l" fontAlgn="b"/>
                      <a:r>
                        <a:rPr lang="en-US" sz="1100" b="1" i="0" u="none" strike="noStrike">
                          <a:solidFill>
                            <a:srgbClr val="555555"/>
                          </a:solidFill>
                          <a:effectLst/>
                          <a:latin typeface="Helvetica Neue"/>
                        </a:rPr>
                        <a:t>id</a:t>
                      </a:r>
                      <a:r>
                        <a:rPr lang="en-US" sz="1100" b="0" i="0" u="none" strike="noStrike">
                          <a:solidFill>
                            <a:srgbClr val="555555"/>
                          </a:solidFill>
                          <a:effectLst/>
                          <a:latin typeface="Helvetica Neue"/>
                        </a:rPr>
                        <a:t> - see above</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chain</a:t>
                      </a:r>
                      <a:r>
                        <a:rPr lang="en-US" sz="1100" b="0" i="0" u="none" strike="noStrike">
                          <a:solidFill>
                            <a:srgbClr val="555555"/>
                          </a:solidFill>
                          <a:effectLst/>
                          <a:latin typeface="Helvetica Neue"/>
                        </a:rPr>
                        <a:t> - see above</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dirty="0" err="1">
                          <a:solidFill>
                            <a:srgbClr val="555555"/>
                          </a:solidFill>
                          <a:effectLst/>
                          <a:latin typeface="Helvetica Neue"/>
                        </a:rPr>
                        <a:t>dept</a:t>
                      </a:r>
                      <a:r>
                        <a:rPr lang="en-US" sz="1100" b="0" i="0" u="none" strike="noStrike" dirty="0">
                          <a:solidFill>
                            <a:srgbClr val="555555"/>
                          </a:solidFill>
                          <a:effectLst/>
                          <a:latin typeface="Helvetica Neue"/>
                        </a:rPr>
                        <a:t> - An aggregate grouping of the Category (e.g. water)</a:t>
                      </a:r>
                      <a:endParaRPr lang="en-US" sz="1100" b="1" i="0" u="none" strike="noStrike" dirty="0">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category</a:t>
                      </a:r>
                      <a:r>
                        <a:rPr lang="en-US" sz="1100" b="0" i="0" u="none" strike="noStrike">
                          <a:solidFill>
                            <a:srgbClr val="555555"/>
                          </a:solidFill>
                          <a:effectLst/>
                          <a:latin typeface="Helvetica Neue"/>
                        </a:rPr>
                        <a:t> - The product category (e.g. sparkling water)</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company</a:t>
                      </a:r>
                      <a:r>
                        <a:rPr lang="en-US" sz="1100" b="0" i="0" u="none" strike="noStrike">
                          <a:solidFill>
                            <a:srgbClr val="555555"/>
                          </a:solidFill>
                          <a:effectLst/>
                          <a:latin typeface="Helvetica Neue"/>
                        </a:rPr>
                        <a:t> - An id of the company that sells the item</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brand</a:t>
                      </a:r>
                      <a:r>
                        <a:rPr lang="en-US" sz="1100" b="0" i="0" u="none" strike="noStrike">
                          <a:solidFill>
                            <a:srgbClr val="555555"/>
                          </a:solidFill>
                          <a:effectLst/>
                          <a:latin typeface="Helvetica Neue"/>
                        </a:rPr>
                        <a:t> - An id of the brand to which the item belongs</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date</a:t>
                      </a:r>
                      <a:r>
                        <a:rPr lang="en-US" sz="1100" b="0" i="0" u="none" strike="noStrike">
                          <a:solidFill>
                            <a:srgbClr val="555555"/>
                          </a:solidFill>
                          <a:effectLst/>
                          <a:latin typeface="Helvetica Neue"/>
                        </a:rPr>
                        <a:t> - The date of purchase</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dirty="0" err="1">
                          <a:solidFill>
                            <a:srgbClr val="555555"/>
                          </a:solidFill>
                          <a:effectLst/>
                          <a:latin typeface="Helvetica Neue"/>
                        </a:rPr>
                        <a:t>productsize</a:t>
                      </a:r>
                      <a:r>
                        <a:rPr lang="en-US" sz="1100" b="0" i="0" u="none" strike="noStrike" dirty="0">
                          <a:solidFill>
                            <a:srgbClr val="555555"/>
                          </a:solidFill>
                          <a:effectLst/>
                          <a:latin typeface="Helvetica Neue"/>
                        </a:rPr>
                        <a:t> - The amount of the product purchase (e.g. 16 </a:t>
                      </a:r>
                      <a:r>
                        <a:rPr lang="en-US" sz="1100" b="0" i="0" u="none" strike="noStrike" dirty="0" err="1">
                          <a:solidFill>
                            <a:srgbClr val="555555"/>
                          </a:solidFill>
                          <a:effectLst/>
                          <a:latin typeface="Helvetica Neue"/>
                        </a:rPr>
                        <a:t>oz</a:t>
                      </a:r>
                      <a:r>
                        <a:rPr lang="en-US" sz="1100" b="0" i="0" u="none" strike="noStrike" dirty="0">
                          <a:solidFill>
                            <a:srgbClr val="555555"/>
                          </a:solidFill>
                          <a:effectLst/>
                          <a:latin typeface="Helvetica Neue"/>
                        </a:rPr>
                        <a:t> of water)</a:t>
                      </a:r>
                      <a:endParaRPr lang="en-US" sz="1100" b="1" i="0" u="none" strike="noStrike" dirty="0">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productmeasure</a:t>
                      </a:r>
                      <a:r>
                        <a:rPr lang="en-US" sz="1100" b="0" i="0" u="none" strike="noStrike">
                          <a:solidFill>
                            <a:srgbClr val="555555"/>
                          </a:solidFill>
                          <a:effectLst/>
                          <a:latin typeface="Helvetica Neue"/>
                        </a:rPr>
                        <a:t> - The units of the product purchase (e.g. ounces)</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purchasequantity</a:t>
                      </a:r>
                      <a:r>
                        <a:rPr lang="en-US" sz="1100" b="0" i="0" u="none" strike="noStrike">
                          <a:solidFill>
                            <a:srgbClr val="555555"/>
                          </a:solidFill>
                          <a:effectLst/>
                          <a:latin typeface="Helvetica Neue"/>
                        </a:rPr>
                        <a:t> - The number of units purchased</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dirty="0" err="1">
                          <a:solidFill>
                            <a:srgbClr val="555555"/>
                          </a:solidFill>
                          <a:effectLst/>
                          <a:latin typeface="Helvetica Neue"/>
                        </a:rPr>
                        <a:t>purchaseamount</a:t>
                      </a:r>
                      <a:r>
                        <a:rPr lang="en-US" sz="1100" b="0" i="0" u="none" strike="noStrike" dirty="0">
                          <a:solidFill>
                            <a:srgbClr val="555555"/>
                          </a:solidFill>
                          <a:effectLst/>
                          <a:latin typeface="Helvetica Neue"/>
                        </a:rPr>
                        <a:t> - The dollar amount of the purchase</a:t>
                      </a:r>
                      <a:endParaRPr lang="en-US" sz="1100" b="1" i="0" u="none" strike="noStrike" dirty="0">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155997402"/>
              </p:ext>
            </p:extLst>
          </p:nvPr>
        </p:nvGraphicFramePr>
        <p:xfrm>
          <a:off x="916469" y="5095186"/>
          <a:ext cx="6715132" cy="1323340"/>
        </p:xfrm>
        <a:graphic>
          <a:graphicData uri="http://schemas.openxmlformats.org/drawingml/2006/table">
            <a:tbl>
              <a:tblPr/>
              <a:tblGrid>
                <a:gridCol w="6715132"/>
              </a:tblGrid>
              <a:tr h="0">
                <a:tc>
                  <a:txBody>
                    <a:bodyPr/>
                    <a:lstStyle/>
                    <a:p>
                      <a:pPr algn="l" fontAlgn="b"/>
                      <a:r>
                        <a:rPr lang="en-US" sz="1100" b="0" i="1" u="none" strike="noStrike" dirty="0">
                          <a:solidFill>
                            <a:srgbClr val="FFFFFF"/>
                          </a:solidFill>
                          <a:effectLst/>
                          <a:latin typeface="Helvetica Neue"/>
                        </a:rPr>
                        <a:t>offers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190500">
                <a:tc>
                  <a:txBody>
                    <a:bodyPr/>
                    <a:lstStyle/>
                    <a:p>
                      <a:pPr algn="l" fontAlgn="b"/>
                      <a:r>
                        <a:rPr lang="en-US" sz="1100" b="1" i="0" u="none" strike="noStrike">
                          <a:solidFill>
                            <a:srgbClr val="555555"/>
                          </a:solidFill>
                          <a:effectLst/>
                          <a:latin typeface="Helvetica Neue"/>
                        </a:rPr>
                        <a:t>offer</a:t>
                      </a:r>
                      <a:r>
                        <a:rPr lang="en-US" sz="1100" b="0" i="0" u="none" strike="noStrike">
                          <a:solidFill>
                            <a:srgbClr val="555555"/>
                          </a:solidFill>
                          <a:effectLst/>
                          <a:latin typeface="Helvetica Neue"/>
                        </a:rPr>
                        <a:t> - see above</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dirty="0">
                          <a:solidFill>
                            <a:srgbClr val="555555"/>
                          </a:solidFill>
                          <a:effectLst/>
                          <a:latin typeface="Helvetica Neue"/>
                        </a:rPr>
                        <a:t>category </a:t>
                      </a:r>
                      <a:r>
                        <a:rPr lang="en-US" sz="1100" b="0" i="0" u="none" strike="noStrike" dirty="0">
                          <a:solidFill>
                            <a:srgbClr val="555555"/>
                          </a:solidFill>
                          <a:effectLst/>
                          <a:latin typeface="Helvetica Neue"/>
                        </a:rPr>
                        <a:t>- see above</a:t>
                      </a:r>
                      <a:endParaRPr lang="en-US" sz="1100" b="1" i="0" u="none" strike="noStrike" dirty="0">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quantity</a:t>
                      </a:r>
                      <a:r>
                        <a:rPr lang="en-US" sz="1100" b="0" i="0" u="none" strike="noStrike">
                          <a:solidFill>
                            <a:srgbClr val="555555"/>
                          </a:solidFill>
                          <a:effectLst/>
                          <a:latin typeface="Helvetica Neue"/>
                        </a:rPr>
                        <a:t> - The number of units one must purchase to get the discount</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company </a:t>
                      </a:r>
                      <a:r>
                        <a:rPr lang="en-US" sz="1100" b="0" i="0" u="none" strike="noStrike">
                          <a:solidFill>
                            <a:srgbClr val="555555"/>
                          </a:solidFill>
                          <a:effectLst/>
                          <a:latin typeface="Helvetica Neue"/>
                        </a:rPr>
                        <a:t>- see above</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offervalue</a:t>
                      </a:r>
                      <a:r>
                        <a:rPr lang="en-US" sz="1100" b="0" i="0" u="none" strike="noStrike">
                          <a:solidFill>
                            <a:srgbClr val="555555"/>
                          </a:solidFill>
                          <a:effectLst/>
                          <a:latin typeface="Helvetica Neue"/>
                        </a:rPr>
                        <a:t> - The dollar value of the offer</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dirty="0">
                          <a:solidFill>
                            <a:srgbClr val="555555"/>
                          </a:solidFill>
                          <a:effectLst/>
                          <a:latin typeface="Helvetica Neue"/>
                        </a:rPr>
                        <a:t>brand</a:t>
                      </a:r>
                      <a:r>
                        <a:rPr lang="en-US" sz="1100" b="0" i="0" u="none" strike="noStrike" dirty="0">
                          <a:solidFill>
                            <a:srgbClr val="555555"/>
                          </a:solidFill>
                          <a:effectLst/>
                          <a:latin typeface="Helvetica Neue"/>
                        </a:rPr>
                        <a:t> - see above</a:t>
                      </a:r>
                      <a:endParaRPr lang="en-US" sz="1100" b="1" i="0" u="none" strike="noStrike" dirty="0">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55439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ervian-community-logo.jp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2521" r="-62521"/>
          <a:stretch>
            <a:fillRect/>
          </a:stretch>
        </p:blipFill>
        <p:spPr/>
      </p:pic>
      <p:grpSp>
        <p:nvGrpSpPr>
          <p:cNvPr id="7" name="Group 6"/>
          <p:cNvGrpSpPr/>
          <p:nvPr/>
        </p:nvGrpSpPr>
        <p:grpSpPr>
          <a:xfrm>
            <a:off x="202049" y="60280"/>
            <a:ext cx="6401946" cy="860386"/>
            <a:chOff x="0" y="0"/>
            <a:chExt cx="7353300" cy="2743200"/>
          </a:xfrm>
        </p:grpSpPr>
        <p:graphicFrame>
          <p:nvGraphicFramePr>
            <p:cNvPr id="8" name="Diagram 7"/>
            <p:cNvGraphicFramePr/>
            <p:nvPr>
              <p:extLst>
                <p:ext uri="{D42A27DB-BD31-4B8C-83A1-F6EECF244321}">
                  <p14:modId xmlns:p14="http://schemas.microsoft.com/office/powerpoint/2010/main" val="1961461578"/>
                </p:ext>
              </p:extLst>
            </p:nvPr>
          </p:nvGraphicFramePr>
          <p:xfrm>
            <a:off x="0" y="0"/>
            <a:ext cx="735330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76200" y="2006600"/>
              <a:ext cx="3549200" cy="540000"/>
            </a:xfrm>
            <a:prstGeom prst="rightArrow">
              <a:avLst/>
            </a:prstGeom>
          </p:spPr>
          <p:style>
            <a:lnRef idx="1">
              <a:schemeClr val="accent6"/>
            </a:lnRef>
            <a:fillRef idx="2">
              <a:schemeClr val="accent6"/>
            </a:fillRef>
            <a:effectRef idx="1">
              <a:schemeClr val="accent6"/>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400" b="0" dirty="0"/>
            </a:p>
          </p:txBody>
        </p:sp>
        <p:sp>
          <p:nvSpPr>
            <p:cNvPr id="11" name="Right Arrow 10"/>
            <p:cNvSpPr/>
            <p:nvPr/>
          </p:nvSpPr>
          <p:spPr>
            <a:xfrm>
              <a:off x="3606800" y="2022012"/>
              <a:ext cx="3530600" cy="540000"/>
            </a:xfrm>
            <a:prstGeom prst="rightArrow">
              <a:avLst/>
            </a:prstGeom>
          </p:spPr>
          <p:style>
            <a:lnRef idx="1">
              <a:schemeClr val="accent6"/>
            </a:lnRef>
            <a:fillRef idx="3">
              <a:schemeClr val="accent6"/>
            </a:fillRef>
            <a:effectRef idx="2">
              <a:schemeClr val="accent6"/>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800" b="0" dirty="0"/>
            </a:p>
          </p:txBody>
        </p:sp>
      </p:grpSp>
      <p:pic>
        <p:nvPicPr>
          <p:cNvPr id="4" name="Picture 3" descr="Screen Shot 2015-09-19 at 11.50.2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390" y="4934092"/>
            <a:ext cx="2880000" cy="926271"/>
          </a:xfrm>
          <a:prstGeom prst="rect">
            <a:avLst/>
          </a:prstGeom>
        </p:spPr>
      </p:pic>
      <p:pic>
        <p:nvPicPr>
          <p:cNvPr id="5" name="Picture 4" descr="Screen Shot 2015-09-19 at 11.50.39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8390" y="1392221"/>
            <a:ext cx="2880000" cy="1397073"/>
          </a:xfrm>
          <a:prstGeom prst="rect">
            <a:avLst/>
          </a:prstGeom>
        </p:spPr>
      </p:pic>
      <p:pic>
        <p:nvPicPr>
          <p:cNvPr id="6" name="Picture 5" descr="Screen Shot 2015-09-19 at 11.50.47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8390" y="3382597"/>
            <a:ext cx="2880000" cy="819512"/>
          </a:xfrm>
          <a:prstGeom prst="rect">
            <a:avLst/>
          </a:prstGeom>
        </p:spPr>
      </p:pic>
      <p:pic>
        <p:nvPicPr>
          <p:cNvPr id="13" name="Picture 12" descr="Screen Shot 2015-09-19 at 11.55.04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86217" y="1232632"/>
            <a:ext cx="812539" cy="1432414"/>
          </a:xfrm>
          <a:prstGeom prst="rect">
            <a:avLst/>
          </a:prstGeom>
        </p:spPr>
      </p:pic>
      <p:pic>
        <p:nvPicPr>
          <p:cNvPr id="21" name="Picture 20" descr="Screen Shot 2015-09-19 at 11.55.04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86217" y="2995612"/>
            <a:ext cx="812539" cy="1432414"/>
          </a:xfrm>
          <a:prstGeom prst="rect">
            <a:avLst/>
          </a:prstGeom>
        </p:spPr>
      </p:pic>
      <p:pic>
        <p:nvPicPr>
          <p:cNvPr id="22" name="Picture 21" descr="Screen Shot 2015-09-19 at 11.55.04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86217" y="4724303"/>
            <a:ext cx="812539" cy="1432414"/>
          </a:xfrm>
          <a:prstGeom prst="rect">
            <a:avLst/>
          </a:prstGeom>
        </p:spPr>
      </p:pic>
      <p:pic>
        <p:nvPicPr>
          <p:cNvPr id="14" name="Picture 13" descr="Screen Shot 2015-09-19 at 11.55.04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08928" y="1392221"/>
            <a:ext cx="2463800" cy="4343400"/>
          </a:xfrm>
          <a:prstGeom prst="rect">
            <a:avLst/>
          </a:prstGeom>
        </p:spPr>
      </p:pic>
      <p:sp>
        <p:nvSpPr>
          <p:cNvPr id="23" name="Right Arrow 22"/>
          <p:cNvSpPr/>
          <p:nvPr/>
        </p:nvSpPr>
        <p:spPr>
          <a:xfrm rot="2934591">
            <a:off x="2995292" y="2236129"/>
            <a:ext cx="1089523" cy="341243"/>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000" b="1" dirty="0" smtClean="0"/>
              <a:t>Reform</a:t>
            </a:r>
          </a:p>
          <a:p>
            <a:endParaRPr lang="en-US" sz="1000" b="1" dirty="0"/>
          </a:p>
        </p:txBody>
      </p:sp>
      <p:sp>
        <p:nvSpPr>
          <p:cNvPr id="24" name="Right Arrow 23"/>
          <p:cNvSpPr/>
          <p:nvPr/>
        </p:nvSpPr>
        <p:spPr>
          <a:xfrm rot="21446425">
            <a:off x="3274940" y="3586805"/>
            <a:ext cx="724530" cy="341243"/>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000" b="1" dirty="0" smtClean="0"/>
              <a:t>Reform</a:t>
            </a:r>
          </a:p>
          <a:p>
            <a:endParaRPr lang="en-US" sz="1000" b="1" dirty="0"/>
          </a:p>
        </p:txBody>
      </p:sp>
      <p:sp>
        <p:nvSpPr>
          <p:cNvPr id="25" name="Right Arrow 24"/>
          <p:cNvSpPr/>
          <p:nvPr/>
        </p:nvSpPr>
        <p:spPr>
          <a:xfrm rot="18156269">
            <a:off x="3020814" y="4758572"/>
            <a:ext cx="1176638" cy="341243"/>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000" b="1" dirty="0" smtClean="0"/>
              <a:t>Reform</a:t>
            </a:r>
          </a:p>
        </p:txBody>
      </p:sp>
      <p:sp>
        <p:nvSpPr>
          <p:cNvPr id="26" name="Right Arrow 25"/>
          <p:cNvSpPr/>
          <p:nvPr/>
        </p:nvSpPr>
        <p:spPr>
          <a:xfrm rot="2934591">
            <a:off x="6374146" y="4475588"/>
            <a:ext cx="1296762" cy="341243"/>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000" b="1" dirty="0" smtClean="0"/>
              <a:t>Testing dataset</a:t>
            </a:r>
          </a:p>
          <a:p>
            <a:endParaRPr lang="en-US" sz="1000" b="1" dirty="0"/>
          </a:p>
        </p:txBody>
      </p:sp>
      <p:sp>
        <p:nvSpPr>
          <p:cNvPr id="27" name="Right Arrow 26"/>
          <p:cNvSpPr/>
          <p:nvPr/>
        </p:nvSpPr>
        <p:spPr>
          <a:xfrm>
            <a:off x="6545868" y="3400176"/>
            <a:ext cx="938293" cy="341243"/>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000" b="1" dirty="0" smtClean="0"/>
              <a:t>20% Split Validation</a:t>
            </a:r>
          </a:p>
          <a:p>
            <a:endParaRPr lang="en-US" sz="1000" b="1" dirty="0"/>
          </a:p>
        </p:txBody>
      </p:sp>
      <p:sp>
        <p:nvSpPr>
          <p:cNvPr id="28" name="Right Arrow 27"/>
          <p:cNvSpPr/>
          <p:nvPr/>
        </p:nvSpPr>
        <p:spPr>
          <a:xfrm rot="19133992">
            <a:off x="6429025" y="2618671"/>
            <a:ext cx="1264945" cy="341243"/>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050" b="1" dirty="0" smtClean="0"/>
              <a:t>80% Split </a:t>
            </a:r>
            <a:r>
              <a:rPr lang="en-US" sz="1000" b="1" dirty="0" smtClean="0"/>
              <a:t>Training</a:t>
            </a:r>
          </a:p>
          <a:p>
            <a:endParaRPr lang="en-US" sz="1050" b="1" dirty="0"/>
          </a:p>
        </p:txBody>
      </p:sp>
    </p:spTree>
    <p:extLst>
      <p:ext uri="{BB962C8B-B14F-4D97-AF65-F5344CB8AC3E}">
        <p14:creationId xmlns:p14="http://schemas.microsoft.com/office/powerpoint/2010/main" val="4224878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ervian-community-logo.jp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2521" r="-62521"/>
          <a:stretch>
            <a:fillRect/>
          </a:stretch>
        </p:blipFill>
        <p:spPr/>
      </p:pic>
      <p:grpSp>
        <p:nvGrpSpPr>
          <p:cNvPr id="12" name="Group 11"/>
          <p:cNvGrpSpPr/>
          <p:nvPr/>
        </p:nvGrpSpPr>
        <p:grpSpPr>
          <a:xfrm>
            <a:off x="202049" y="60280"/>
            <a:ext cx="6401946" cy="860386"/>
            <a:chOff x="0" y="0"/>
            <a:chExt cx="7353300" cy="2743200"/>
          </a:xfrm>
        </p:grpSpPr>
        <p:graphicFrame>
          <p:nvGraphicFramePr>
            <p:cNvPr id="13" name="Diagram 12"/>
            <p:cNvGraphicFramePr/>
            <p:nvPr>
              <p:extLst>
                <p:ext uri="{D42A27DB-BD31-4B8C-83A1-F6EECF244321}">
                  <p14:modId xmlns:p14="http://schemas.microsoft.com/office/powerpoint/2010/main" val="3378282311"/>
                </p:ext>
              </p:extLst>
            </p:nvPr>
          </p:nvGraphicFramePr>
          <p:xfrm>
            <a:off x="0" y="0"/>
            <a:ext cx="735330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Right Arrow 13"/>
            <p:cNvSpPr/>
            <p:nvPr/>
          </p:nvSpPr>
          <p:spPr>
            <a:xfrm>
              <a:off x="76200" y="2006600"/>
              <a:ext cx="3549200" cy="540000"/>
            </a:xfrm>
            <a:prstGeom prst="rightArrow">
              <a:avLst/>
            </a:prstGeom>
          </p:spPr>
          <p:style>
            <a:lnRef idx="1">
              <a:schemeClr val="accent6"/>
            </a:lnRef>
            <a:fillRef idx="2">
              <a:schemeClr val="accent6"/>
            </a:fillRef>
            <a:effectRef idx="1">
              <a:schemeClr val="accent6"/>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400" b="0" dirty="0"/>
            </a:p>
          </p:txBody>
        </p:sp>
        <p:sp>
          <p:nvSpPr>
            <p:cNvPr id="15" name="Right Arrow 14"/>
            <p:cNvSpPr/>
            <p:nvPr/>
          </p:nvSpPr>
          <p:spPr>
            <a:xfrm>
              <a:off x="3606800" y="2022012"/>
              <a:ext cx="3530600" cy="540000"/>
            </a:xfrm>
            <a:prstGeom prst="rightArrow">
              <a:avLst/>
            </a:prstGeom>
          </p:spPr>
          <p:style>
            <a:lnRef idx="1">
              <a:schemeClr val="accent6"/>
            </a:lnRef>
            <a:fillRef idx="3">
              <a:schemeClr val="accent6"/>
            </a:fillRef>
            <a:effectRef idx="2">
              <a:schemeClr val="accent6"/>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800" b="0" dirty="0"/>
            </a:p>
          </p:txBody>
        </p:sp>
      </p:grpSp>
      <p:sp>
        <p:nvSpPr>
          <p:cNvPr id="16" name="TextBox 15"/>
          <p:cNvSpPr txBox="1"/>
          <p:nvPr/>
        </p:nvSpPr>
        <p:spPr>
          <a:xfrm>
            <a:off x="449393" y="1304126"/>
            <a:ext cx="1892966" cy="830997"/>
          </a:xfrm>
          <a:prstGeom prst="rect">
            <a:avLst/>
          </a:prstGeom>
          <a:noFill/>
        </p:spPr>
        <p:txBody>
          <a:bodyPr wrap="none" rtlCol="0">
            <a:spAutoFit/>
          </a:bodyPr>
          <a:lstStyle/>
          <a:p>
            <a:r>
              <a:rPr lang="en-US" sz="1600" dirty="0" smtClean="0"/>
              <a:t>Logistics Regression:</a:t>
            </a:r>
          </a:p>
          <a:p>
            <a:endParaRPr lang="en-US" sz="1600" dirty="0" smtClean="0"/>
          </a:p>
          <a:p>
            <a:endParaRPr lang="en-US" sz="1600" dirty="0" smtClean="0"/>
          </a:p>
        </p:txBody>
      </p:sp>
      <p:pic>
        <p:nvPicPr>
          <p:cNvPr id="2" name="Picture 1" descr="Screen Shot 2015-09-19 at 11.43.45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9393" y="2008765"/>
            <a:ext cx="3806168" cy="3206855"/>
          </a:xfrm>
          <a:prstGeom prst="rect">
            <a:avLst/>
          </a:prstGeom>
        </p:spPr>
      </p:pic>
      <p:sp>
        <p:nvSpPr>
          <p:cNvPr id="17" name="TextBox 16"/>
          <p:cNvSpPr txBox="1"/>
          <p:nvPr/>
        </p:nvSpPr>
        <p:spPr>
          <a:xfrm>
            <a:off x="4414456" y="1292786"/>
            <a:ext cx="2277486" cy="830997"/>
          </a:xfrm>
          <a:prstGeom prst="rect">
            <a:avLst/>
          </a:prstGeom>
          <a:noFill/>
        </p:spPr>
        <p:txBody>
          <a:bodyPr wrap="none" rtlCol="0">
            <a:spAutoFit/>
          </a:bodyPr>
          <a:lstStyle/>
          <a:p>
            <a:r>
              <a:rPr lang="en-US" sz="1600" dirty="0" smtClean="0"/>
              <a:t>Support Vector Machine:</a:t>
            </a:r>
          </a:p>
          <a:p>
            <a:endParaRPr lang="en-US" sz="1600" dirty="0" smtClean="0"/>
          </a:p>
          <a:p>
            <a:endParaRPr lang="en-US" sz="1600" dirty="0" smtClean="0"/>
          </a:p>
        </p:txBody>
      </p:sp>
      <p:pic>
        <p:nvPicPr>
          <p:cNvPr id="4" name="Picture 3" descr="Screen Shot 2015-09-19 at 11.45.52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14456" y="2008765"/>
            <a:ext cx="4316920" cy="3206855"/>
          </a:xfrm>
          <a:prstGeom prst="rect">
            <a:avLst/>
          </a:prstGeom>
        </p:spPr>
      </p:pic>
    </p:spTree>
    <p:extLst>
      <p:ext uri="{BB962C8B-B14F-4D97-AF65-F5344CB8AC3E}">
        <p14:creationId xmlns:p14="http://schemas.microsoft.com/office/powerpoint/2010/main" val="1067632842"/>
      </p:ext>
    </p:extLst>
  </p:cSld>
  <p:clrMapOvr>
    <a:masterClrMapping/>
  </p:clrMapOvr>
</p:sld>
</file>

<file path=ppt/theme/theme1.xml><?xml version="1.0" encoding="utf-8"?>
<a:theme xmlns:a="http://schemas.openxmlformats.org/drawingml/2006/main" name="Servian Hackathon 2015 Submissions - Pretty Tough">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Servian Hackathon 2015 Submissions - Pretty Tough.potx</Template>
  <TotalTime>361</TotalTime>
  <Words>703</Words>
  <Application>Microsoft Macintosh PowerPoint</Application>
  <PresentationFormat>On-screen Show (4:3)</PresentationFormat>
  <Paragraphs>190</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Servian Hackathon 2015 Submissions - Pretty Tough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Servian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Lucas</dc:creator>
  <cp:lastModifiedBy>Ivan Liu</cp:lastModifiedBy>
  <cp:revision>86</cp:revision>
  <dcterms:created xsi:type="dcterms:W3CDTF">2014-09-02T03:18:21Z</dcterms:created>
  <dcterms:modified xsi:type="dcterms:W3CDTF">2015-09-19T02:01:46Z</dcterms:modified>
</cp:coreProperties>
</file>